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mp3" ContentType="audio/mpe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60" r:id="rId1"/>
    <p:sldMasterId id="2147483708" r:id="rId2"/>
  </p:sldMasterIdLst>
  <p:notesMasterIdLst>
    <p:notesMasterId r:id="rId17"/>
  </p:notesMasterIdLst>
  <p:sldIdLst>
    <p:sldId id="256" r:id="rId3"/>
    <p:sldId id="258" r:id="rId4"/>
    <p:sldId id="259" r:id="rId5"/>
    <p:sldId id="260" r:id="rId6"/>
    <p:sldId id="261" r:id="rId7"/>
    <p:sldId id="271" r:id="rId8"/>
    <p:sldId id="262" r:id="rId9"/>
    <p:sldId id="264" r:id="rId10"/>
    <p:sldId id="265" r:id="rId11"/>
    <p:sldId id="266" r:id="rId12"/>
    <p:sldId id="267" r:id="rId13"/>
    <p:sldId id="270" r:id="rId14"/>
    <p:sldId id="268" r:id="rId15"/>
    <p:sldId id="269" r:id="rId16"/>
  </p:sldIdLst>
  <p:sldSz cx="6858000" cy="5143500"/>
  <p:notesSz cx="6858000" cy="9144000"/>
  <p:defaultTextStyle>
    <a:defPPr>
      <a:defRPr lang="en-US"/>
    </a:defPPr>
    <a:lvl1pPr marL="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Вова" id="{70DA773D-0691-4F0D-A55E-6D0D691C984E}">
          <p14:sldIdLst>
            <p14:sldId id="256"/>
            <p14:sldId id="258"/>
            <p14:sldId id="259"/>
            <p14:sldId id="260"/>
            <p14:sldId id="261"/>
            <p14:sldId id="271"/>
            <p14:sldId id="262"/>
          </p14:sldIdLst>
        </p14:section>
        <p14:section name="Виталя" id="{2854C535-E128-4484-ABB8-550C1054F09F}">
          <p14:sldIdLst>
            <p14:sldId id="264"/>
            <p14:sldId id="265"/>
            <p14:sldId id="266"/>
          </p14:sldIdLst>
        </p14:section>
        <p14:section name="Даша" id="{749599F1-020D-479B-9A3A-874E31280BB8}">
          <p14:sldIdLst>
            <p14:sldId id="267"/>
            <p14:sldId id="270"/>
            <p14:sldId id="268"/>
            <p14:sldId id="26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658" autoAdjust="0"/>
    <p:restoredTop sz="95268" autoAdjust="0"/>
  </p:normalViewPr>
  <p:slideViewPr>
    <p:cSldViewPr snapToGrid="0" showGuides="1">
      <p:cViewPr varScale="1">
        <p:scale>
          <a:sx n="109" d="100"/>
          <a:sy n="109" d="100"/>
        </p:scale>
        <p:origin x="1714" y="82"/>
      </p:cViewPr>
      <p:guideLst>
        <p:guide orient="horz" pos="1620"/>
        <p:guide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66" d="100"/>
          <a:sy n="66" d="100"/>
        </p:scale>
        <p:origin x="3134" y="43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DA3D4F-6513-465B-ADBD-C2AE36295899}" type="datetimeFigureOut">
              <a:rPr lang="ru-RU" smtClean="0"/>
              <a:t>15.07.2017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144199-5951-4D01-A288-3610CE9A04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15314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144199-5951-4D01-A288-3610CE9A04C1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759982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144199-5951-4D01-A288-3610CE9A04C1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08401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144199-5951-4D01-A288-3610CE9A04C1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575668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D2C2070-7BA7-4E27-9DB9-86752C0414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57250" y="841772"/>
            <a:ext cx="5143500" cy="1790700"/>
          </a:xfrm>
        </p:spPr>
        <p:txBody>
          <a:bodyPr anchor="b"/>
          <a:lstStyle>
            <a:lvl1pPr algn="ctr">
              <a:defRPr sz="3375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86209E74-53DD-4C68-817C-84A06D8D22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7250" y="2701528"/>
            <a:ext cx="5143500" cy="1241822"/>
          </a:xfrm>
        </p:spPr>
        <p:txBody>
          <a:bodyPr/>
          <a:lstStyle>
            <a:lvl1pPr marL="0" indent="0" algn="ctr">
              <a:buNone/>
              <a:defRPr sz="1350"/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3CA4D9D-EB8D-4CB2-8017-F2548C1AB5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3A40B-9B03-4D21-A436-CE0EA6B67C7E}" type="datetime1">
              <a:rPr lang="en-US" smtClean="0"/>
              <a:t>7/15/2017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9366FBE-D482-4942-B665-87BEA5DC8A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272EB33-71B9-473C-AA16-06B602EA7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38631-E4FA-4C61-A508-1F465616B73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766702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CAD41A4-3B2F-4D51-AB50-73309D73B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DA1D84A0-0218-4E81-88A9-2F86B1DC93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1839F32-7154-40F4-9EB6-6CE3D7F345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3FCDD-D8F7-4C3B-B7AA-09830FAA9DA2}" type="datetime1">
              <a:rPr lang="en-US" smtClean="0"/>
              <a:t>7/15/2017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B7F4384-AC2D-4247-9B5F-EBABAF006C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3581EB5-5074-4CFA-B8CF-3C720589F0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38631-E4FA-4C61-A508-1F465616B73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597881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AF6257FE-13B0-4362-A72B-6A3A4CE4B3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4907758" y="273847"/>
            <a:ext cx="1478756" cy="4358879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36749C51-0905-47CB-8E26-21A7A3C4F6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71489" y="273847"/>
            <a:ext cx="4350544" cy="4358879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B6A2AB8-A11C-46EB-B5F7-BBE2B63BD7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E36526-26EF-42F4-BDBC-31A88FD38703}" type="datetime1">
              <a:rPr lang="en-US" smtClean="0"/>
              <a:t>7/15/2017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1B727E4-C960-44FE-9AE9-ACCF6DDBB3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4C048E2-93A1-44A0-BFD6-8BCE94682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38631-E4FA-4C61-A508-1F465616B73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282047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4095" y="719485"/>
            <a:ext cx="4320556" cy="1928918"/>
          </a:xfrm>
        </p:spPr>
        <p:txBody>
          <a:bodyPr bIns="0" anchor="b">
            <a:normAutofit/>
          </a:bodyPr>
          <a:lstStyle>
            <a:lvl1pPr algn="l">
              <a:defRPr sz="405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44095" y="2648404"/>
            <a:ext cx="4320556" cy="733216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A7D64-FE1B-444D-925F-0717A5646A43}" type="datetime1">
              <a:rPr lang="en-US" smtClean="0"/>
              <a:t>7/15/2017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44094" y="246981"/>
            <a:ext cx="2544108" cy="2319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64650" y="98797"/>
            <a:ext cx="601504" cy="377684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6" name="Picture 15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6" r="42454" b="36435"/>
          <a:stretch/>
        </p:blipFill>
        <p:spPr>
          <a:xfrm>
            <a:off x="844095" y="482598"/>
            <a:ext cx="4930902" cy="11658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235305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FA57DA-A74E-4B24-A0EE-1A62A57E2655}" type="datetime1">
              <a:rPr lang="en-US" smtClean="0"/>
              <a:t>7/15/2017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5" name="Picture 14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6" r="42454" b="36435"/>
          <a:stretch/>
        </p:blipFill>
        <p:spPr>
          <a:xfrm>
            <a:off x="844095" y="482598"/>
            <a:ext cx="4930902" cy="11658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131000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4094" y="1317097"/>
            <a:ext cx="4323107" cy="1537550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4095" y="2854647"/>
            <a:ext cx="4323107" cy="759697"/>
          </a:xfrm>
        </p:spPr>
        <p:txBody>
          <a:bodyPr tIns="91440">
            <a:normAutofit/>
          </a:bodyPr>
          <a:lstStyle>
            <a:lvl1pPr marL="0" indent="0" algn="l">
              <a:buNone/>
              <a:defRPr sz="1500">
                <a:solidFill>
                  <a:schemeClr val="tx1"/>
                </a:solidFill>
              </a:defRPr>
            </a:lvl1pPr>
            <a:lvl2pPr marL="257175" indent="0">
              <a:buNone/>
              <a:defRPr sz="1125">
                <a:solidFill>
                  <a:schemeClr val="tx1">
                    <a:tint val="75000"/>
                  </a:schemeClr>
                </a:solidFill>
              </a:defRPr>
            </a:lvl2pPr>
            <a:lvl3pPr marL="514350" indent="0">
              <a:buNone/>
              <a:defRPr sz="1013">
                <a:solidFill>
                  <a:schemeClr val="tx1">
                    <a:tint val="75000"/>
                  </a:schemeClr>
                </a:solidFill>
              </a:defRPr>
            </a:lvl3pPr>
            <a:lvl4pPr marL="77152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4pPr>
            <a:lvl5pPr marL="102870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5pPr>
            <a:lvl6pPr marL="128587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6pPr>
            <a:lvl7pPr marL="154305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7pPr>
            <a:lvl8pPr marL="180022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8pPr>
            <a:lvl9pPr marL="205740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82294-E0E6-4A26-8898-2C7101D16328}" type="datetime1">
              <a:rPr lang="en-US" smtClean="0"/>
              <a:t>7/15/2017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6" name="Picture 15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6" r="42454" b="36435"/>
          <a:stretch/>
        </p:blipFill>
        <p:spPr>
          <a:xfrm>
            <a:off x="844095" y="482598"/>
            <a:ext cx="4930902" cy="11658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315014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4095" y="719486"/>
            <a:ext cx="4923011" cy="783088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4095" y="1629411"/>
            <a:ext cx="2344403" cy="2459211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22867" y="1629412"/>
            <a:ext cx="2344239" cy="245921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47D84-1E2D-42E8-AFF3-F029D29CC7E7}" type="datetime1">
              <a:rPr lang="en-US" smtClean="0"/>
              <a:t>7/15/2017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6" name="Picture 15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6" r="42454" b="36435"/>
          <a:stretch/>
        </p:blipFill>
        <p:spPr>
          <a:xfrm>
            <a:off x="844095" y="482598"/>
            <a:ext cx="4930902" cy="11658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3061985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6489" y="719927"/>
            <a:ext cx="4928508" cy="78345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598" y="1626821"/>
            <a:ext cx="2344325" cy="60145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650" b="0" cap="none" baseline="0">
                <a:solidFill>
                  <a:schemeClr val="accent1"/>
                </a:solidFill>
              </a:defRPr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8598" y="2230361"/>
            <a:ext cx="2344325" cy="1868747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22867" y="1629411"/>
            <a:ext cx="2344239" cy="601678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650" b="0" cap="none" baseline="0">
                <a:solidFill>
                  <a:schemeClr val="accent1"/>
                </a:solidFill>
              </a:defRPr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22867" y="2228277"/>
            <a:ext cx="2344239" cy="1863739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E5D8A-7017-4AE8-BA7F-91ACD68CAD62}" type="datetime1">
              <a:rPr lang="en-US" smtClean="0"/>
              <a:t>7/15/2017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8" name="Picture 17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6" r="42454" b="36435"/>
          <a:stretch/>
        </p:blipFill>
        <p:spPr>
          <a:xfrm>
            <a:off x="844095" y="482598"/>
            <a:ext cx="4930902" cy="11658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0545791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8D799-AEEF-4B55-B9EE-E1B2ADAC66CB}" type="datetime1">
              <a:rPr lang="en-US" smtClean="0"/>
              <a:t>7/15/2017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4" name="Picture 13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6" r="42454" b="36435"/>
          <a:stretch/>
        </p:blipFill>
        <p:spPr>
          <a:xfrm>
            <a:off x="844095" y="482598"/>
            <a:ext cx="4930902" cy="11658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1262777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0B656F-024C-43AB-83CB-148E98008DBE}" type="datetime1">
              <a:rPr lang="en-US" smtClean="0"/>
              <a:t>7/15/2017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315436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3031" y="719485"/>
            <a:ext cx="1819463" cy="1681538"/>
          </a:xfrm>
        </p:spPr>
        <p:txBody>
          <a:bodyPr anchor="b">
            <a:normAutofit/>
          </a:bodyPr>
          <a:lstStyle>
            <a:lvl1pPr algn="l">
              <a:defRPr sz="18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94908" y="720667"/>
            <a:ext cx="2871134" cy="3372683"/>
          </a:xfrm>
        </p:spPr>
        <p:txBody>
          <a:bodyPr anchor="ctr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3031" y="2404119"/>
            <a:ext cx="1820527" cy="1686136"/>
          </a:xfrm>
        </p:spPr>
        <p:txBody>
          <a:bodyPr>
            <a:normAutofit/>
          </a:bodyPr>
          <a:lstStyle>
            <a:lvl1pPr marL="0" indent="0" algn="l">
              <a:buNone/>
              <a:defRPr sz="1200"/>
            </a:lvl1pPr>
            <a:lvl2pPr marL="257175" indent="0">
              <a:buNone/>
              <a:defRPr sz="788"/>
            </a:lvl2pPr>
            <a:lvl3pPr marL="514350" indent="0">
              <a:buNone/>
              <a:defRPr sz="675"/>
            </a:lvl3pPr>
            <a:lvl4pPr marL="771525" indent="0">
              <a:buNone/>
              <a:defRPr sz="563"/>
            </a:lvl4pPr>
            <a:lvl5pPr marL="1028700" indent="0">
              <a:buNone/>
              <a:defRPr sz="563"/>
            </a:lvl5pPr>
            <a:lvl6pPr marL="1285875" indent="0">
              <a:buNone/>
              <a:defRPr sz="563"/>
            </a:lvl6pPr>
            <a:lvl7pPr marL="1543050" indent="0">
              <a:buNone/>
              <a:defRPr sz="563"/>
            </a:lvl7pPr>
            <a:lvl8pPr marL="1800225" indent="0">
              <a:buNone/>
              <a:defRPr sz="563"/>
            </a:lvl8pPr>
            <a:lvl9pPr marL="2057400" indent="0">
              <a:buNone/>
              <a:defRPr sz="563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DDF6C-AFFF-432B-B5FA-0C308E2F7DA0}" type="datetime1">
              <a:rPr lang="en-US" smtClean="0"/>
              <a:t>7/15/2017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6" name="Picture 15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6" r="42454" b="36435"/>
          <a:stretch/>
        </p:blipFill>
        <p:spPr>
          <a:xfrm>
            <a:off x="844095" y="482598"/>
            <a:ext cx="4930902" cy="11658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910970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79CC97D-AF22-4C10-A1D2-26FDA350C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C249868-AA1D-41E3-A80A-1479947B1F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6315393-4EE1-4479-AC71-BBE0166190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C8BB3-0318-4226-B652-44FC4F360077}" type="datetime1">
              <a:rPr lang="en-US" smtClean="0"/>
              <a:t>7/15/2017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3420C82-34EE-4923-AF99-04B24CB824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0873FF7-97F0-46E1-BE01-4DE85EA47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38631-E4FA-4C61-A508-1F465616B73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3821602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3747376" y="361629"/>
            <a:ext cx="2633540" cy="3861826"/>
            <a:chOff x="4996501" y="482171"/>
            <a:chExt cx="3511387" cy="5149101"/>
          </a:xfrm>
        </p:grpSpPr>
        <p:sp>
          <p:nvSpPr>
            <p:cNvPr id="14" name="Rectangle 13"/>
            <p:cNvSpPr/>
            <p:nvPr/>
          </p:nvSpPr>
          <p:spPr>
            <a:xfrm>
              <a:off x="4996501" y="482171"/>
              <a:ext cx="3511387" cy="5149101"/>
            </a:xfrm>
            <a:prstGeom prst="rect">
              <a:avLst/>
            </a:prstGeom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14"/>
            <p:cNvSpPr/>
            <p:nvPr/>
          </p:nvSpPr>
          <p:spPr>
            <a:xfrm>
              <a:off x="5312152" y="812506"/>
              <a:ext cx="2883013" cy="4479361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9058" y="847135"/>
            <a:ext cx="2539625" cy="1438865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30096" y="841908"/>
            <a:ext cx="1676249" cy="2899745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1800"/>
            </a:lvl1pPr>
            <a:lvl2pPr marL="257175" indent="0">
              <a:buNone/>
              <a:defRPr sz="1575"/>
            </a:lvl2pPr>
            <a:lvl3pPr marL="514350" indent="0">
              <a:buNone/>
              <a:defRPr sz="1350"/>
            </a:lvl3pPr>
            <a:lvl4pPr marL="771525" indent="0">
              <a:buNone/>
              <a:defRPr sz="1125"/>
            </a:lvl4pPr>
            <a:lvl5pPr marL="1028700" indent="0">
              <a:buNone/>
              <a:defRPr sz="1125"/>
            </a:lvl5pPr>
            <a:lvl6pPr marL="1285875" indent="0">
              <a:buNone/>
              <a:defRPr sz="1125"/>
            </a:lvl6pPr>
            <a:lvl7pPr marL="1543050" indent="0">
              <a:buNone/>
              <a:defRPr sz="1125"/>
            </a:lvl7pPr>
            <a:lvl8pPr marL="1800225" indent="0">
              <a:buNone/>
              <a:defRPr sz="1125"/>
            </a:lvl8pPr>
            <a:lvl9pPr marL="2057400" indent="0">
              <a:buNone/>
              <a:defRPr sz="1125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8565" y="2292875"/>
            <a:ext cx="2543113" cy="1569426"/>
          </a:xfrm>
        </p:spPr>
        <p:txBody>
          <a:bodyPr>
            <a:normAutofit/>
          </a:bodyPr>
          <a:lstStyle>
            <a:lvl1pPr marL="0" indent="0" algn="l">
              <a:buNone/>
              <a:defRPr sz="1350"/>
            </a:lvl1pPr>
            <a:lvl2pPr marL="257175" indent="0">
              <a:buNone/>
              <a:defRPr sz="788"/>
            </a:lvl2pPr>
            <a:lvl3pPr marL="514350" indent="0">
              <a:buNone/>
              <a:defRPr sz="675"/>
            </a:lvl3pPr>
            <a:lvl4pPr marL="771525" indent="0">
              <a:buNone/>
              <a:defRPr sz="563"/>
            </a:lvl4pPr>
            <a:lvl5pPr marL="1028700" indent="0">
              <a:buNone/>
              <a:defRPr sz="563"/>
            </a:lvl5pPr>
            <a:lvl6pPr marL="1285875" indent="0">
              <a:buNone/>
              <a:defRPr sz="563"/>
            </a:lvl6pPr>
            <a:lvl7pPr marL="1543050" indent="0">
              <a:buNone/>
              <a:defRPr sz="563"/>
            </a:lvl7pPr>
            <a:lvl8pPr marL="1800225" indent="0">
              <a:buNone/>
              <a:defRPr sz="563"/>
            </a:lvl8pPr>
            <a:lvl9pPr marL="2057400" indent="0">
              <a:buNone/>
              <a:defRPr sz="563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43444" y="4102393"/>
            <a:ext cx="2545483" cy="240092"/>
          </a:xfrm>
        </p:spPr>
        <p:txBody>
          <a:bodyPr/>
          <a:lstStyle>
            <a:lvl1pPr algn="l">
              <a:defRPr/>
            </a:lvl1pPr>
          </a:lstStyle>
          <a:p>
            <a:fld id="{20D397C2-AEAF-432D-902F-B30CE9E506C6}" type="datetime1">
              <a:rPr lang="en-US" smtClean="0"/>
              <a:t>7/15/2017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44094" y="238981"/>
            <a:ext cx="1950774" cy="24069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2794868" y="98797"/>
            <a:ext cx="596810" cy="377684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22" name="Picture 21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6" r="70363" b="36435"/>
          <a:stretch/>
        </p:blipFill>
        <p:spPr>
          <a:xfrm>
            <a:off x="844095" y="482598"/>
            <a:ext cx="2544318" cy="11658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2942519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03819B-233C-4C39-B2C4-641C778C40EF}" type="datetime1">
              <a:rPr lang="en-US" smtClean="0"/>
              <a:t>7/15/2017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5" name="Picture 14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6" r="42454" b="36435"/>
          <a:stretch/>
        </p:blipFill>
        <p:spPr>
          <a:xfrm>
            <a:off x="844095" y="482598"/>
            <a:ext cx="4930902" cy="11658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2366352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39836" y="597224"/>
            <a:ext cx="827270" cy="3496924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3933" y="597224"/>
            <a:ext cx="3975821" cy="3496924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F09CF-1CD3-4845-BD22-1CC53C03238B}" type="datetime1">
              <a:rPr lang="en-US" smtClean="0"/>
              <a:t>7/15/2017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6" name="Picture 15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6" r="59215" b="36435"/>
          <a:stretch/>
        </p:blipFill>
        <p:spPr>
          <a:xfrm rot="5400000">
            <a:off x="4204043" y="2287721"/>
            <a:ext cx="3497580" cy="11658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644632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2106A0A-F15E-4637-96E7-2A9F2E43E2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917" y="1282307"/>
            <a:ext cx="5915025" cy="2139553"/>
          </a:xfrm>
        </p:spPr>
        <p:txBody>
          <a:bodyPr anchor="b"/>
          <a:lstStyle>
            <a:lvl1pPr>
              <a:defRPr sz="3375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638C5C2-7E6B-4E98-B07F-0F07607E5C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7917" y="3442098"/>
            <a:ext cx="5915025" cy="1125140"/>
          </a:xfrm>
        </p:spPr>
        <p:txBody>
          <a:bodyPr/>
          <a:lstStyle>
            <a:lvl1pPr marL="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1pPr>
            <a:lvl2pPr marL="257175" indent="0">
              <a:buNone/>
              <a:defRPr sz="1125">
                <a:solidFill>
                  <a:schemeClr val="tx1">
                    <a:tint val="75000"/>
                  </a:schemeClr>
                </a:solidFill>
              </a:defRPr>
            </a:lvl2pPr>
            <a:lvl3pPr marL="514350" indent="0">
              <a:buNone/>
              <a:defRPr sz="1013">
                <a:solidFill>
                  <a:schemeClr val="tx1">
                    <a:tint val="75000"/>
                  </a:schemeClr>
                </a:solidFill>
              </a:defRPr>
            </a:lvl3pPr>
            <a:lvl4pPr marL="77152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4pPr>
            <a:lvl5pPr marL="102870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5pPr>
            <a:lvl6pPr marL="128587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6pPr>
            <a:lvl7pPr marL="154305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7pPr>
            <a:lvl8pPr marL="180022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8pPr>
            <a:lvl9pPr marL="205740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91507FB-EEC4-43A0-BF53-8B9D1D9FC0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B1F77A-076D-46B9-AB80-BFAD2082C00C}" type="datetime1">
              <a:rPr lang="en-US" smtClean="0"/>
              <a:t>7/15/2017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9029AE0-E94F-42E9-BFE9-A618B28CDE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AAC8526-AC3F-4AA7-BEE3-DFEB894EB2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38631-E4FA-4C61-A508-1F465616B73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175911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2AC6C5E-F9D4-4621-BE64-A21388DACC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6A05F36-DA89-4069-9760-2BB58A97B5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71488" y="1369219"/>
            <a:ext cx="2914650" cy="3263504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CEDD358-BB0C-47E4-B0AB-D9D7608C66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471863" y="1369219"/>
            <a:ext cx="2914650" cy="3263504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2DF5300-B7FA-4124-A48C-9F99460753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AC483-0E96-470A-8284-1A5327985B3E}" type="datetime1">
              <a:rPr lang="en-US" smtClean="0"/>
              <a:t>7/15/2017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2E220D1-59FF-4A80-9EF5-19B37A98AD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6608F69-7266-4AE4-90F7-FB926A14DA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38631-E4FA-4C61-A508-1F465616B73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531200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8461B6C-E8C2-4DB0-BDE8-E9038AD284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2" y="273844"/>
            <a:ext cx="5915025" cy="994172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876C44E-F9BF-4F8E-AE5A-90637B3753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2381" y="1260872"/>
            <a:ext cx="2901255" cy="617934"/>
          </a:xfrm>
        </p:spPr>
        <p:txBody>
          <a:bodyPr anchor="b"/>
          <a:lstStyle>
            <a:lvl1pPr marL="0" indent="0">
              <a:buNone/>
              <a:defRPr sz="135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3424EA6F-C581-491C-84A9-E41C6932E8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72381" y="1878807"/>
            <a:ext cx="2901255" cy="2763441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F8E41653-0527-4DE8-8068-D1D2316F482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3471864" y="1260872"/>
            <a:ext cx="2915543" cy="617934"/>
          </a:xfrm>
        </p:spPr>
        <p:txBody>
          <a:bodyPr anchor="b"/>
          <a:lstStyle>
            <a:lvl1pPr marL="0" indent="0">
              <a:buNone/>
              <a:defRPr sz="135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E1A4BA16-45E0-4E36-B80E-11614FFE334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471864" y="1878807"/>
            <a:ext cx="2915543" cy="2763441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CB7AF7F3-D246-407A-B9BD-388C17870B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E7241-D17C-47F1-906D-1E32FD2A478F}" type="datetime1">
              <a:rPr lang="en-US" smtClean="0"/>
              <a:t>7/15/2017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1348A98D-8977-42D6-A74C-2FCD4D1123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23797FD8-BB2F-434E-8AD5-58B1A5966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38631-E4FA-4C61-A508-1F465616B73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467619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2E794A9-1ECA-496B-B180-A09F2C7E6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B6E491C9-D16C-468B-93D1-A91F0FF07A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0D9A9-118C-4BBB-A55E-D9150910200D}" type="datetime1">
              <a:rPr lang="en-US" smtClean="0"/>
              <a:t>7/15/2017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1E57EA42-05C6-43C3-A990-CD28475A73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3EA06EF1-ABF6-4C87-8284-C305CCFD93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38631-E4FA-4C61-A508-1F465616B73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379315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5F5DD094-94EE-4A16-BED0-A3224C8958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B68CB9-C51B-4E39-AAF7-624790132E90}" type="datetime1">
              <a:rPr lang="en-US" smtClean="0"/>
              <a:t>7/15/2017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9A60C73B-2AFC-4DD5-AC5B-B57049CC85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86139A8-25FF-4517-A8D6-C8073B9F64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38631-E4FA-4C61-A508-1F465616B73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061711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5D74677-F120-4AA1-9D31-5CCED96CA0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342900"/>
            <a:ext cx="2211884" cy="1200150"/>
          </a:xfrm>
        </p:spPr>
        <p:txBody>
          <a:bodyPr anchor="b"/>
          <a:lstStyle>
            <a:lvl1pPr>
              <a:defRPr sz="18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3A3A69C-FEFB-4335-AE15-868C272794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15544" y="740572"/>
            <a:ext cx="3471863" cy="3655219"/>
          </a:xfrm>
        </p:spPr>
        <p:txBody>
          <a:bodyPr/>
          <a:lstStyle>
            <a:lvl1pPr>
              <a:defRPr sz="1800"/>
            </a:lvl1pPr>
            <a:lvl2pPr>
              <a:defRPr sz="1575"/>
            </a:lvl2pPr>
            <a:lvl3pPr>
              <a:defRPr sz="1350"/>
            </a:lvl3pPr>
            <a:lvl4pPr>
              <a:defRPr sz="1125"/>
            </a:lvl4pPr>
            <a:lvl5pPr>
              <a:defRPr sz="1125"/>
            </a:lvl5pPr>
            <a:lvl6pPr>
              <a:defRPr sz="1125"/>
            </a:lvl6pPr>
            <a:lvl7pPr>
              <a:defRPr sz="1125"/>
            </a:lvl7pPr>
            <a:lvl8pPr>
              <a:defRPr sz="1125"/>
            </a:lvl8pPr>
            <a:lvl9pPr>
              <a:defRPr sz="1125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BB35C3A-4BEC-43A1-919D-1CE68D9B02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2381" y="1543053"/>
            <a:ext cx="2211884" cy="2858691"/>
          </a:xfrm>
        </p:spPr>
        <p:txBody>
          <a:bodyPr/>
          <a:lstStyle>
            <a:lvl1pPr marL="0" indent="0">
              <a:buNone/>
              <a:defRPr sz="900"/>
            </a:lvl1pPr>
            <a:lvl2pPr marL="257175" indent="0">
              <a:buNone/>
              <a:defRPr sz="788"/>
            </a:lvl2pPr>
            <a:lvl3pPr marL="514350" indent="0">
              <a:buNone/>
              <a:defRPr sz="675"/>
            </a:lvl3pPr>
            <a:lvl4pPr marL="771525" indent="0">
              <a:buNone/>
              <a:defRPr sz="563"/>
            </a:lvl4pPr>
            <a:lvl5pPr marL="1028700" indent="0">
              <a:buNone/>
              <a:defRPr sz="563"/>
            </a:lvl5pPr>
            <a:lvl6pPr marL="1285875" indent="0">
              <a:buNone/>
              <a:defRPr sz="563"/>
            </a:lvl6pPr>
            <a:lvl7pPr marL="1543050" indent="0">
              <a:buNone/>
              <a:defRPr sz="563"/>
            </a:lvl7pPr>
            <a:lvl8pPr marL="1800225" indent="0">
              <a:buNone/>
              <a:defRPr sz="563"/>
            </a:lvl8pPr>
            <a:lvl9pPr marL="2057400" indent="0">
              <a:buNone/>
              <a:defRPr sz="563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A0ED5CA-28BA-4126-AF1B-CB0E95CC0F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262CA6-3D48-42A4-9F48-73F0E48F3D5B}" type="datetime1">
              <a:rPr lang="en-US" smtClean="0"/>
              <a:t>7/15/2017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57A2363-78D5-48E3-B741-F8F7981ECA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D199D45-B62F-44FA-BCF3-3B943E84E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38631-E4FA-4C61-A508-1F465616B73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368649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827B9EE-4FE2-427A-ACB4-C9CB3B9505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342900"/>
            <a:ext cx="2211884" cy="1200150"/>
          </a:xfrm>
        </p:spPr>
        <p:txBody>
          <a:bodyPr anchor="b"/>
          <a:lstStyle>
            <a:lvl1pPr>
              <a:defRPr sz="18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6D0E3A55-E945-40AD-B1CB-489D410F306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2915544" y="740572"/>
            <a:ext cx="3471863" cy="3655219"/>
          </a:xfrm>
        </p:spPr>
        <p:txBody>
          <a:bodyPr/>
          <a:lstStyle>
            <a:lvl1pPr marL="0" indent="0">
              <a:buNone/>
              <a:defRPr sz="1800"/>
            </a:lvl1pPr>
            <a:lvl2pPr marL="257175" indent="0">
              <a:buNone/>
              <a:defRPr sz="1575"/>
            </a:lvl2pPr>
            <a:lvl3pPr marL="514350" indent="0">
              <a:buNone/>
              <a:defRPr sz="1350"/>
            </a:lvl3pPr>
            <a:lvl4pPr marL="771525" indent="0">
              <a:buNone/>
              <a:defRPr sz="1125"/>
            </a:lvl4pPr>
            <a:lvl5pPr marL="1028700" indent="0">
              <a:buNone/>
              <a:defRPr sz="1125"/>
            </a:lvl5pPr>
            <a:lvl6pPr marL="1285875" indent="0">
              <a:buNone/>
              <a:defRPr sz="1125"/>
            </a:lvl6pPr>
            <a:lvl7pPr marL="1543050" indent="0">
              <a:buNone/>
              <a:defRPr sz="1125"/>
            </a:lvl7pPr>
            <a:lvl8pPr marL="1800225" indent="0">
              <a:buNone/>
              <a:defRPr sz="1125"/>
            </a:lvl8pPr>
            <a:lvl9pPr marL="2057400" indent="0">
              <a:buNone/>
              <a:defRPr sz="1125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B2A4B34A-3D09-4A8B-BE36-B316AF890B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2381" y="1543053"/>
            <a:ext cx="2211884" cy="2858691"/>
          </a:xfrm>
        </p:spPr>
        <p:txBody>
          <a:bodyPr/>
          <a:lstStyle>
            <a:lvl1pPr marL="0" indent="0">
              <a:buNone/>
              <a:defRPr sz="900"/>
            </a:lvl1pPr>
            <a:lvl2pPr marL="257175" indent="0">
              <a:buNone/>
              <a:defRPr sz="788"/>
            </a:lvl2pPr>
            <a:lvl3pPr marL="514350" indent="0">
              <a:buNone/>
              <a:defRPr sz="675"/>
            </a:lvl3pPr>
            <a:lvl4pPr marL="771525" indent="0">
              <a:buNone/>
              <a:defRPr sz="563"/>
            </a:lvl4pPr>
            <a:lvl5pPr marL="1028700" indent="0">
              <a:buNone/>
              <a:defRPr sz="563"/>
            </a:lvl5pPr>
            <a:lvl6pPr marL="1285875" indent="0">
              <a:buNone/>
              <a:defRPr sz="563"/>
            </a:lvl6pPr>
            <a:lvl7pPr marL="1543050" indent="0">
              <a:buNone/>
              <a:defRPr sz="563"/>
            </a:lvl7pPr>
            <a:lvl8pPr marL="1800225" indent="0">
              <a:buNone/>
              <a:defRPr sz="563"/>
            </a:lvl8pPr>
            <a:lvl9pPr marL="2057400" indent="0">
              <a:buNone/>
              <a:defRPr sz="563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F3DADA3-415F-48A7-8D4C-C10AA4691B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2E673-8B15-4D92-A726-39DBFC53D0FC}" type="datetime1">
              <a:rPr lang="en-US" smtClean="0"/>
              <a:t>7/15/2017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E4CA2B3-DB48-4161-A253-341A765C7D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58A97E7-7220-4951-B25D-0F14BDC3C3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38631-E4FA-4C61-A508-1F465616B73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328469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86B4D42-24CA-4539-95C7-3FCD60061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488" y="273844"/>
            <a:ext cx="5915025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276E37D-7DDA-43AE-A677-03E476FFC0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1488" y="1369219"/>
            <a:ext cx="5915025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291944F-D565-410A-A962-2713089E6CD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1488" y="4767263"/>
            <a:ext cx="154305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6B488A-9C41-45F1-9A58-BBD76DB80CDF}" type="datetime1">
              <a:rPr lang="en-US" smtClean="0"/>
              <a:t>7/15/2017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CCAAF39-8683-44EE-8DBC-F04601C040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71713" y="4767263"/>
            <a:ext cx="2314575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45FFEA5-7F40-4A84-AA2A-9DB81391D7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843463" y="4767263"/>
            <a:ext cx="154305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338631-E4FA-4C61-A508-1F465616B73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603520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514350" rtl="0" eaLnBrk="1" latinLnBrk="0" hangingPunct="1">
        <a:lnSpc>
          <a:spcPct val="90000"/>
        </a:lnSpc>
        <a:spcBef>
          <a:spcPct val="0"/>
        </a:spcBef>
        <a:buNone/>
        <a:defRPr sz="247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28588" indent="-128588" algn="l" defTabSz="514350" rtl="0" eaLnBrk="1" latinLnBrk="0" hangingPunct="1">
        <a:lnSpc>
          <a:spcPct val="90000"/>
        </a:lnSpc>
        <a:spcBef>
          <a:spcPts val="563"/>
        </a:spcBef>
        <a:buFont typeface="Arial" panose="020B0604020202020204" pitchFamily="34" charset="0"/>
        <a:buChar char="•"/>
        <a:defRPr sz="1575" kern="1200">
          <a:solidFill>
            <a:schemeClr val="tx1"/>
          </a:solidFill>
          <a:latin typeface="+mn-lt"/>
          <a:ea typeface="+mn-ea"/>
          <a:cs typeface="+mn-cs"/>
        </a:defRPr>
      </a:lvl1pPr>
      <a:lvl2pPr marL="3857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429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3pPr>
      <a:lvl4pPr marL="9001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1572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>
          <a:xfrm>
            <a:off x="0" y="4589890"/>
            <a:ext cx="6858000" cy="557213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351577"/>
            <a:ext cx="6858000" cy="4235268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  <a:lumMod val="100000"/>
                </a:schemeClr>
              </a:gs>
              <a:gs pos="100000">
                <a:schemeClr val="bg2">
                  <a:lumMod val="95000"/>
                  <a:lumOff val="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/>
          <p:cNvCxnSpPr/>
          <p:nvPr/>
        </p:nvCxnSpPr>
        <p:spPr>
          <a:xfrm>
            <a:off x="0" y="4590754"/>
            <a:ext cx="6858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6514" y="717130"/>
            <a:ext cx="4928507" cy="78692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6514" y="1625539"/>
            <a:ext cx="4928507" cy="24664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390982" y="247778"/>
            <a:ext cx="1776219" cy="2287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6B488A-9C41-45F1-9A58-BBD76DB80CDF}" type="datetime1">
              <a:rPr lang="en-US" smtClean="0"/>
              <a:t>7/15/2017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46513" y="246981"/>
            <a:ext cx="2541374" cy="2319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170296" y="98797"/>
            <a:ext cx="596810" cy="37768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100">
                <a:solidFill>
                  <a:schemeClr val="accent1"/>
                </a:solidFill>
              </a:defRPr>
            </a:lvl1pPr>
          </a:lstStyle>
          <a:p>
            <a:fld id="{52338631-E4FA-4C61-A508-1F465616B73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320668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hf hdr="0" ftr="0" dt="0"/>
  <p:txStyles>
    <p:titleStyle>
      <a:lvl1pPr algn="l" defTabSz="514350" rtl="0" eaLnBrk="1" latinLnBrk="0" hangingPunct="1">
        <a:lnSpc>
          <a:spcPct val="90000"/>
        </a:lnSpc>
        <a:spcBef>
          <a:spcPct val="0"/>
        </a:spcBef>
        <a:buNone/>
        <a:defRPr sz="24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171450" indent="-171450" algn="l" defTabSz="514350" rtl="0" eaLnBrk="1" latinLnBrk="0" hangingPunct="1">
        <a:lnSpc>
          <a:spcPct val="120000"/>
        </a:lnSpc>
        <a:spcBef>
          <a:spcPts val="75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5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514350" indent="-171450" algn="l" defTabSz="51435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857250" indent="-171450" algn="l" defTabSz="51435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200150" indent="-171450" algn="l" defTabSz="51435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05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1543050" indent="-171450" algn="l" defTabSz="51435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9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9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9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9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9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microsoft.com/office/2007/relationships/media" Target="../media/media2.mp3"/><Relationship Id="rId7" Type="http://schemas.openxmlformats.org/officeDocument/2006/relationships/image" Target="../media/image17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16.png"/><Relationship Id="rId5" Type="http://schemas.openxmlformats.org/officeDocument/2006/relationships/slideLayout" Target="../slideLayouts/slideLayout13.xml"/><Relationship Id="rId4" Type="http://schemas.openxmlformats.org/officeDocument/2006/relationships/audio" Target="../media/media2.mp3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2.png"/><Relationship Id="rId11" Type="http://schemas.openxmlformats.org/officeDocument/2006/relationships/image" Target="../media/image27.jp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02DE639-7A4C-49EB-AEF0-F046045F64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9824" y="692413"/>
            <a:ext cx="4858354" cy="1472937"/>
          </a:xfrm>
        </p:spPr>
        <p:txBody>
          <a:bodyPr anchor="t">
            <a:normAutofit fontScale="90000"/>
          </a:bodyPr>
          <a:lstStyle/>
          <a:p>
            <a:pPr algn="ctr"/>
            <a:r>
              <a:rPr lang="ru-RU" dirty="0"/>
              <a:t>Проект летней практики</a:t>
            </a:r>
            <a:r>
              <a:rPr lang="en-US" dirty="0"/>
              <a:t>.</a:t>
            </a:r>
            <a:br>
              <a:rPr lang="en-US" dirty="0"/>
            </a:br>
            <a:r>
              <a:rPr lang="ru-RU" dirty="0"/>
              <a:t>Игра </a:t>
            </a:r>
            <a:r>
              <a:rPr lang="en-US" dirty="0"/>
              <a:t>HEXEN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E6E9169-C2DB-4F82-80E6-1B4EA86646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6647" y="2286001"/>
            <a:ext cx="5344707" cy="2112792"/>
          </a:xfrm>
        </p:spPr>
        <p:txBody>
          <a:bodyPr anchor="ctr">
            <a:normAutofit lnSpcReduction="10000"/>
          </a:bodyPr>
          <a:lstStyle/>
          <a:p>
            <a:pPr algn="ctr"/>
            <a:r>
              <a:rPr lang="ru-RU" dirty="0"/>
              <a:t>Выполнили студенты первого курса </a:t>
            </a:r>
            <a:br>
              <a:rPr lang="ru-RU" dirty="0"/>
            </a:br>
            <a:r>
              <a:rPr lang="ru-RU" dirty="0"/>
              <a:t>направления Прикладная математика и информатика </a:t>
            </a:r>
            <a:br>
              <a:rPr lang="ru-RU" dirty="0"/>
            </a:br>
            <a:r>
              <a:rPr lang="ru-RU" dirty="0"/>
              <a:t>группы Б8103(а):</a:t>
            </a:r>
          </a:p>
          <a:p>
            <a:pPr marL="128588" indent="-128588" algn="ctr">
              <a:buFont typeface="Wingdings" panose="05000000000000000000" pitchFamily="2" charset="2"/>
              <a:buChar char="Ø"/>
            </a:pPr>
            <a:r>
              <a:rPr lang="ru-RU" dirty="0"/>
              <a:t>Пальчевский Виталий Эдуардович</a:t>
            </a:r>
            <a:endParaRPr lang="en-US" dirty="0"/>
          </a:p>
          <a:p>
            <a:pPr marL="128588" indent="-128588" algn="ctr">
              <a:buFont typeface="Wingdings" panose="05000000000000000000" pitchFamily="2" charset="2"/>
              <a:buChar char="Ø"/>
            </a:pPr>
            <a:r>
              <a:rPr lang="ru-RU" dirty="0"/>
              <a:t>Заборцева Дарья Владиславовна</a:t>
            </a:r>
          </a:p>
          <a:p>
            <a:pPr marL="128588" indent="-128588" algn="ctr">
              <a:buFont typeface="Wingdings" panose="05000000000000000000" pitchFamily="2" charset="2"/>
              <a:buChar char="Ø"/>
            </a:pPr>
            <a:r>
              <a:rPr lang="ru-RU" dirty="0"/>
              <a:t>Глушков Владимир Константинович</a:t>
            </a:r>
          </a:p>
          <a:p>
            <a:pPr algn="ctr"/>
            <a:r>
              <a:rPr lang="ru-RU"/>
              <a:t>Владивосток, 07.2017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586005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C5C6F7E-87FC-4DAD-AF19-92F54163D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Преодолённые проблемы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88D4F43-F18F-44FC-A15F-042C40CE89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3465" y="1235395"/>
            <a:ext cx="2402653" cy="3240773"/>
          </a:xfrm>
        </p:spPr>
        <p:txBody>
          <a:bodyPr>
            <a:normAutofit/>
          </a:bodyPr>
          <a:lstStyle/>
          <a:p>
            <a:r>
              <a:rPr lang="ru-RU" sz="1400" dirty="0"/>
              <a:t>Неправильное </a:t>
            </a:r>
            <a:r>
              <a:rPr lang="ru-RU" sz="1400" dirty="0" err="1"/>
              <a:t>скаллирование</a:t>
            </a:r>
            <a:r>
              <a:rPr lang="ru-RU" sz="1400" dirty="0"/>
              <a:t> изображения</a:t>
            </a:r>
          </a:p>
          <a:p>
            <a:r>
              <a:rPr lang="ru-RU" sz="1400" dirty="0"/>
              <a:t>Зацикливание в поиске пути</a:t>
            </a:r>
          </a:p>
          <a:p>
            <a:r>
              <a:rPr lang="ru-RU" sz="1400" dirty="0"/>
              <a:t>Неправильная отрисовка клеток</a:t>
            </a:r>
          </a:p>
          <a:p>
            <a:r>
              <a:rPr lang="ru-RU" sz="1400" dirty="0"/>
              <a:t>Некорректное отображение спрайтов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696602C-F3BE-4031-8B00-5C116DDC86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7025" y="1153122"/>
            <a:ext cx="2751316" cy="154686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73088A7-9023-405C-B708-D4BB8FA4B1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3733" y="2840536"/>
            <a:ext cx="2907792" cy="16356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127D46A-EA85-49AC-A04C-4EBCCAE1682C}"/>
              </a:ext>
            </a:extLst>
          </p:cNvPr>
          <p:cNvSpPr txBox="1"/>
          <p:nvPr/>
        </p:nvSpPr>
        <p:spPr>
          <a:xfrm>
            <a:off x="2871796" y="2214717"/>
            <a:ext cx="1114408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dirty="0"/>
              <a:t>Ошибка </a:t>
            </a:r>
            <a:br>
              <a:rPr lang="ru-RU" dirty="0"/>
            </a:br>
            <a:r>
              <a:rPr lang="ru-RU" dirty="0"/>
              <a:t>анимации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A1DE5D-3870-4B70-9CE5-55097DD9A955}"/>
              </a:ext>
            </a:extLst>
          </p:cNvPr>
          <p:cNvSpPr txBox="1"/>
          <p:nvPr/>
        </p:nvSpPr>
        <p:spPr>
          <a:xfrm>
            <a:off x="2081096" y="4176086"/>
            <a:ext cx="179087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«</a:t>
            </a:r>
            <a:r>
              <a:rPr lang="ru-RU" dirty="0" err="1"/>
              <a:t>Шакалирование</a:t>
            </a:r>
            <a:r>
              <a:rPr lang="ru-RU" dirty="0"/>
              <a:t>»</a:t>
            </a:r>
          </a:p>
        </p:txBody>
      </p:sp>
      <p:sp>
        <p:nvSpPr>
          <p:cNvPr id="12" name="Номер слайда 4">
            <a:extLst>
              <a:ext uri="{FF2B5EF4-FFF2-40B4-BE49-F238E27FC236}">
                <a16:creationId xmlns:a16="http://schemas.microsoft.com/office/drawing/2014/main" id="{FE76E510-0EC2-46BE-9677-E41FC624D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36238" y="185863"/>
            <a:ext cx="938783" cy="380799"/>
          </a:xfrm>
        </p:spPr>
        <p:txBody>
          <a:bodyPr vert="horz" lIns="68580" tIns="34290" rIns="68580" bIns="34290" rtlCol="0" anchor="t">
            <a:normAutofit/>
          </a:bodyPr>
          <a:lstStyle/>
          <a:p>
            <a:pPr>
              <a:lnSpc>
                <a:spcPct val="80000"/>
              </a:lnSpc>
            </a:pPr>
            <a:fld id="{6D22F896-40B5-4ADD-8801-0D06FADFA095}" type="slidenum">
              <a:rPr lang="en-US" sz="1500" smtClean="0"/>
              <a:pPr>
                <a:lnSpc>
                  <a:spcPct val="80000"/>
                </a:lnSpc>
              </a:pPr>
              <a:t>10</a:t>
            </a:fld>
            <a:r>
              <a:rPr lang="en-US" sz="1500" dirty="0"/>
              <a:t> </a:t>
            </a:r>
            <a:r>
              <a:rPr lang="ru-RU" sz="1500" dirty="0"/>
              <a:t>из 14</a:t>
            </a: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269552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730839B-8972-4461-BC9B-45CEE9F55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Контент</a:t>
            </a:r>
            <a:r>
              <a:rPr lang="en-US" dirty="0"/>
              <a:t>-</a:t>
            </a:r>
            <a:r>
              <a:rPr lang="ru-RU" dirty="0"/>
              <a:t>наполнение проекта</a:t>
            </a:r>
            <a:br>
              <a:rPr lang="ru-RU" dirty="0"/>
            </a:br>
            <a:r>
              <a:rPr lang="ru-RU" dirty="0"/>
              <a:t>Музыка</a:t>
            </a:r>
          </a:p>
        </p:txBody>
      </p:sp>
      <p:pic>
        <p:nvPicPr>
          <p:cNvPr id="5" name="HORIZON_SHADOWLANDS_1">
            <a:hlinkClick r:id="" action="ppaction://media"/>
            <a:extLst>
              <a:ext uri="{FF2B5EF4-FFF2-40B4-BE49-F238E27FC236}">
                <a16:creationId xmlns:a16="http://schemas.microsoft.com/office/drawing/2014/main" id="{5E9CAB00-9BDB-45C0-AD6D-AB67E2B68AC8}"/>
              </a:ext>
            </a:extLst>
          </p:cNvPr>
          <p:cNvPicPr>
            <a:picLocks noGrp="1" noChangeAspect="1"/>
          </p:cNvPicPr>
          <p:nvPr>
            <p:ph idx="1"/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76122" y="1669733"/>
            <a:ext cx="487363" cy="487362"/>
          </a:xfrm>
        </p:spPr>
      </p:pic>
      <p:pic>
        <p:nvPicPr>
          <p:cNvPr id="6" name="BRIDGE_SHADOWLANDS_2">
            <a:hlinkClick r:id="" action="ppaction://media"/>
            <a:extLst>
              <a:ext uri="{FF2B5EF4-FFF2-40B4-BE49-F238E27FC236}">
                <a16:creationId xmlns:a16="http://schemas.microsoft.com/office/drawing/2014/main" id="{593BD7C0-DCB8-4E4A-84A1-B040E4E9A45C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76121" y="2756218"/>
            <a:ext cx="487363" cy="48736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302D0FF-8A2C-4208-B38D-773E442AEAE4}"/>
              </a:ext>
            </a:extLst>
          </p:cNvPr>
          <p:cNvSpPr txBox="1"/>
          <p:nvPr/>
        </p:nvSpPr>
        <p:spPr>
          <a:xfrm>
            <a:off x="1865376" y="1763373"/>
            <a:ext cx="211307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Shadowlands – Horizon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061B5F-E8B0-4C85-A2F0-8846C195C258}"/>
              </a:ext>
            </a:extLst>
          </p:cNvPr>
          <p:cNvSpPr txBox="1"/>
          <p:nvPr/>
        </p:nvSpPr>
        <p:spPr>
          <a:xfrm>
            <a:off x="225869" y="3626232"/>
            <a:ext cx="2387192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Источник:</a:t>
            </a:r>
            <a:endParaRPr lang="en-US" dirty="0"/>
          </a:p>
          <a:p>
            <a:r>
              <a:rPr lang="en-US" dirty="0"/>
              <a:t>http://incompetech.com/</a:t>
            </a:r>
            <a:endParaRPr lang="ru-R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2442CA-7677-4F2A-8C2B-90D8A251CBB6}"/>
              </a:ext>
            </a:extLst>
          </p:cNvPr>
          <p:cNvSpPr txBox="1"/>
          <p:nvPr/>
        </p:nvSpPr>
        <p:spPr>
          <a:xfrm>
            <a:off x="1865376" y="2849858"/>
            <a:ext cx="20345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Shadowlands – Bridge</a:t>
            </a:r>
          </a:p>
        </p:txBody>
      </p:sp>
      <p:pic>
        <p:nvPicPr>
          <p:cNvPr id="11" name="Рисунок 10" descr="Саксофон">
            <a:extLst>
              <a:ext uri="{FF2B5EF4-FFF2-40B4-BE49-F238E27FC236}">
                <a16:creationId xmlns:a16="http://schemas.microsoft.com/office/drawing/2014/main" id="{0B6EC12F-5B22-4D72-8C51-EA9C96DEC7E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928615">
            <a:off x="-231331" y="3731656"/>
            <a:ext cx="914400" cy="914400"/>
          </a:xfrm>
          <a:prstGeom prst="rect">
            <a:avLst/>
          </a:prstGeom>
        </p:spPr>
      </p:pic>
      <p:sp>
        <p:nvSpPr>
          <p:cNvPr id="16" name="Номер слайда 4">
            <a:extLst>
              <a:ext uri="{FF2B5EF4-FFF2-40B4-BE49-F238E27FC236}">
                <a16:creationId xmlns:a16="http://schemas.microsoft.com/office/drawing/2014/main" id="{1BBF7035-3177-4809-867F-D99A607D67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36238" y="185863"/>
            <a:ext cx="938783" cy="380799"/>
          </a:xfrm>
        </p:spPr>
        <p:txBody>
          <a:bodyPr vert="horz" lIns="68580" tIns="34290" rIns="68580" bIns="34290" rtlCol="0" anchor="t">
            <a:normAutofit/>
          </a:bodyPr>
          <a:lstStyle/>
          <a:p>
            <a:pPr>
              <a:lnSpc>
                <a:spcPct val="80000"/>
              </a:lnSpc>
            </a:pPr>
            <a:fld id="{6D22F896-40B5-4ADD-8801-0D06FADFA095}" type="slidenum">
              <a:rPr lang="en-US" sz="1500" smtClean="0"/>
              <a:pPr>
                <a:lnSpc>
                  <a:spcPct val="80000"/>
                </a:lnSpc>
              </a:pPr>
              <a:t>11</a:t>
            </a:fld>
            <a:r>
              <a:rPr lang="en-US" sz="1500" dirty="0"/>
              <a:t> </a:t>
            </a:r>
            <a:r>
              <a:rPr lang="ru-RU" sz="1500" dirty="0"/>
              <a:t>из 14</a:t>
            </a: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282418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031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20806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0F9C68-8231-4FC6-9328-60B261FCC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Текстуры. Арты</a:t>
            </a:r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29C2F288-68CD-487B-9AB5-EE681621D9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58513" y="1812895"/>
            <a:ext cx="790476" cy="91428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Рисунок 7" descr="Изображение выглядит как здание, внешний&#10;&#10;Описание создано с высокой степенью достоверности">
            <a:extLst>
              <a:ext uri="{FF2B5EF4-FFF2-40B4-BE49-F238E27FC236}">
                <a16:creationId xmlns:a16="http://schemas.microsoft.com/office/drawing/2014/main" id="{4AB78216-BEA5-4FE3-9FE8-353160F2BA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066" y="2499835"/>
            <a:ext cx="790685" cy="91452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Рисунок 9" descr="Изображение выглядит как небо, предмет, объект&#10;&#10;Описание создано с высокой степенью достоверности">
            <a:extLst>
              <a:ext uri="{FF2B5EF4-FFF2-40B4-BE49-F238E27FC236}">
                <a16:creationId xmlns:a16="http://schemas.microsoft.com/office/drawing/2014/main" id="{5BB48C09-C6BD-4267-9C5A-F58088C7C6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4379" y="2494328"/>
            <a:ext cx="790476" cy="91428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5ED14633-82FE-49B5-BB9C-B951946668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3275" y="1129297"/>
            <a:ext cx="790476" cy="91428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3E8F1687-8486-4519-8022-AB6815BC83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3751" y="1126098"/>
            <a:ext cx="790476" cy="91428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AC76C46A-8B85-458E-928D-9FA91278A5C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44227" y="2499835"/>
            <a:ext cx="790476" cy="91428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8" name="Рисунок 17" descr="Изображение выглядит как внутренний, здание&#10;&#10;Описание создано с высокой степенью достоверности">
            <a:extLst>
              <a:ext uri="{FF2B5EF4-FFF2-40B4-BE49-F238E27FC236}">
                <a16:creationId xmlns:a16="http://schemas.microsoft.com/office/drawing/2014/main" id="{390D12D8-35CC-4927-8636-413DFDE11B5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48989" y="1812532"/>
            <a:ext cx="791104" cy="91501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0" name="Рисунок 19" descr="Изображение выглядит как предмет&#10;&#10;Описание создано с высокой степенью достоверности">
            <a:extLst>
              <a:ext uri="{FF2B5EF4-FFF2-40B4-BE49-F238E27FC236}">
                <a16:creationId xmlns:a16="http://schemas.microsoft.com/office/drawing/2014/main" id="{35F86190-532F-41C2-91A6-A22F0C7F5BF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38837" y="1812532"/>
            <a:ext cx="790476" cy="91428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93FCDD86-7C8F-4A8E-BBC3-31CD4C8AA69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89853" y="717130"/>
            <a:ext cx="2440432" cy="148237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8" name="Рисунок 27" descr="Изображение выглядит как природа, наружный объект&#10;&#10;Описание создано с высокой степенью достоверности">
            <a:extLst>
              <a:ext uri="{FF2B5EF4-FFF2-40B4-BE49-F238E27FC236}">
                <a16:creationId xmlns:a16="http://schemas.microsoft.com/office/drawing/2014/main" id="{61B183F6-61CD-4E91-AEAD-1F4E124DF89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flipV="1">
            <a:off x="3980041" y="1880903"/>
            <a:ext cx="2726156" cy="153346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9" name="Рисунок 28" descr="Изображение выглядит как легкий, внешний, движение, освещенный&#10;&#10;Описание создано с очень высокой степенью достоверности">
            <a:extLst>
              <a:ext uri="{FF2B5EF4-FFF2-40B4-BE49-F238E27FC236}">
                <a16:creationId xmlns:a16="http://schemas.microsoft.com/office/drawing/2014/main" id="{D9BD2734-5A33-40FB-B9ED-3C6195F8C73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566635" y="3246265"/>
            <a:ext cx="2152196" cy="121168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EEEDBD1C-94E4-4116-99A9-2C0489109F6A}"/>
              </a:ext>
            </a:extLst>
          </p:cNvPr>
          <p:cNvSpPr txBox="1"/>
          <p:nvPr/>
        </p:nvSpPr>
        <p:spPr>
          <a:xfrm>
            <a:off x="-396240" y="3419628"/>
            <a:ext cx="4930412" cy="1131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	Источники:</a:t>
            </a:r>
          </a:p>
          <a:p>
            <a:pPr marL="685800" lvl="1" indent="-342900">
              <a:buFont typeface="+mj-lt"/>
              <a:buAutoNum type="arabicPeriod"/>
            </a:pPr>
            <a:r>
              <a:rPr lang="en-US" dirty="0"/>
              <a:t>opengameart.org</a:t>
            </a:r>
            <a:endParaRPr lang="ru-RU" dirty="0"/>
          </a:p>
          <a:p>
            <a:pPr marL="685800" lvl="1" indent="-342900">
              <a:buFont typeface="+mj-lt"/>
              <a:buAutoNum type="arabicPeriod"/>
            </a:pPr>
            <a:r>
              <a:rPr lang="en-US" dirty="0"/>
              <a:t>spriters-resource.com</a:t>
            </a:r>
            <a:endParaRPr lang="ru-RU" dirty="0"/>
          </a:p>
          <a:p>
            <a:pPr marL="685800" lvl="1" indent="-342900">
              <a:buFont typeface="+mj-lt"/>
              <a:buAutoNum type="arabicPeriod"/>
            </a:pPr>
            <a:r>
              <a:rPr lang="en-US" dirty="0"/>
              <a:t>https://blog.spoongraphics.co.uk/tutorials/how-to-create-a-flat-style-vector-planet-in-illustrator</a:t>
            </a:r>
            <a:endParaRPr lang="ru-RU" dirty="0"/>
          </a:p>
        </p:txBody>
      </p:sp>
      <p:sp>
        <p:nvSpPr>
          <p:cNvPr id="31" name="Номер слайда 4">
            <a:extLst>
              <a:ext uri="{FF2B5EF4-FFF2-40B4-BE49-F238E27FC236}">
                <a16:creationId xmlns:a16="http://schemas.microsoft.com/office/drawing/2014/main" id="{BB5FE9A7-F6FC-4A54-BF25-EB4CFD971B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36238" y="185863"/>
            <a:ext cx="938783" cy="380799"/>
          </a:xfrm>
        </p:spPr>
        <p:txBody>
          <a:bodyPr vert="horz" lIns="68580" tIns="34290" rIns="68580" bIns="34290" rtlCol="0" anchor="t">
            <a:normAutofit/>
          </a:bodyPr>
          <a:lstStyle/>
          <a:p>
            <a:pPr>
              <a:lnSpc>
                <a:spcPct val="80000"/>
              </a:lnSpc>
            </a:pPr>
            <a:fld id="{6D22F896-40B5-4ADD-8801-0D06FADFA095}" type="slidenum">
              <a:rPr lang="en-US" sz="1500" smtClean="0"/>
              <a:pPr>
                <a:lnSpc>
                  <a:spcPct val="80000"/>
                </a:lnSpc>
              </a:pPr>
              <a:t>12</a:t>
            </a:fld>
            <a:r>
              <a:rPr lang="en-US" sz="1500" dirty="0"/>
              <a:t> </a:t>
            </a:r>
            <a:r>
              <a:rPr lang="ru-RU" sz="1500" dirty="0"/>
              <a:t>из 14</a:t>
            </a: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1849010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8C82E60-A201-47B8-BD61-0155B9F7F1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934" y="579970"/>
            <a:ext cx="4928507" cy="786926"/>
          </a:xfrm>
        </p:spPr>
        <p:txBody>
          <a:bodyPr/>
          <a:lstStyle/>
          <a:p>
            <a:r>
              <a:rPr lang="ru-RU" dirty="0"/>
              <a:t>Распределение ролей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B5412A8-703D-4D2E-A6F4-0DFEB12B8D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089660"/>
            <a:ext cx="4366260" cy="3497580"/>
          </a:xfrm>
        </p:spPr>
        <p:txBody>
          <a:bodyPr>
            <a:normAutofit fontScale="85000" lnSpcReduction="20000"/>
          </a:bodyPr>
          <a:lstStyle/>
          <a:p>
            <a:r>
              <a:rPr lang="ru-RU" dirty="0"/>
              <a:t>Пальчевский Виталий (руководитель проекта):</a:t>
            </a:r>
          </a:p>
          <a:p>
            <a:pPr marL="571500" lvl="1" indent="-228600">
              <a:buFont typeface="+mj-lt"/>
              <a:buAutoNum type="arabicPeriod"/>
            </a:pPr>
            <a:r>
              <a:rPr lang="en-US" dirty="0"/>
              <a:t>Manager</a:t>
            </a:r>
            <a:endParaRPr lang="ru-RU" dirty="0"/>
          </a:p>
          <a:p>
            <a:pPr marL="571500" lvl="1" indent="-228600">
              <a:buFont typeface="+mj-lt"/>
              <a:buAutoNum type="arabicPeriod"/>
            </a:pPr>
            <a:r>
              <a:rPr lang="en-US" dirty="0"/>
              <a:t>Render</a:t>
            </a:r>
          </a:p>
          <a:p>
            <a:pPr marL="571500" lvl="1" indent="-228600">
              <a:buFont typeface="+mj-lt"/>
              <a:buAutoNum type="arabicPeriod"/>
            </a:pPr>
            <a:r>
              <a:rPr lang="en-US" dirty="0"/>
              <a:t>Map</a:t>
            </a:r>
          </a:p>
          <a:p>
            <a:pPr marL="571500" lvl="1" indent="-228600">
              <a:buFont typeface="+mj-lt"/>
              <a:buAutoNum type="arabicPeriod"/>
            </a:pPr>
            <a:r>
              <a:rPr lang="en-US" dirty="0"/>
              <a:t>GUI</a:t>
            </a:r>
            <a:endParaRPr lang="ru-RU" dirty="0"/>
          </a:p>
          <a:p>
            <a:r>
              <a:rPr lang="ru-RU" dirty="0"/>
              <a:t>Заборцева Дарья (правая рука): </a:t>
            </a:r>
          </a:p>
          <a:p>
            <a:pPr marL="571500" lvl="1" indent="-228600">
              <a:buFont typeface="+mj-lt"/>
              <a:buAutoNum type="arabicPeriod"/>
            </a:pPr>
            <a:r>
              <a:rPr lang="en-US" dirty="0"/>
              <a:t>Render</a:t>
            </a:r>
            <a:endParaRPr lang="ru-RU" dirty="0"/>
          </a:p>
          <a:p>
            <a:pPr marL="571500" lvl="1" indent="-228600">
              <a:buFont typeface="+mj-lt"/>
              <a:buAutoNum type="arabicPeriod"/>
            </a:pPr>
            <a:r>
              <a:rPr lang="en-US" dirty="0"/>
              <a:t>Map</a:t>
            </a:r>
            <a:endParaRPr lang="ru-RU" dirty="0"/>
          </a:p>
          <a:p>
            <a:pPr marL="571500" lvl="1" indent="-228600">
              <a:buFont typeface="+mj-lt"/>
              <a:buAutoNum type="arabicPeriod"/>
            </a:pPr>
            <a:r>
              <a:rPr lang="en-US" dirty="0"/>
              <a:t>Event system</a:t>
            </a:r>
          </a:p>
          <a:p>
            <a:pPr marL="571500" lvl="1" indent="-228600">
              <a:buFont typeface="+mj-lt"/>
              <a:buAutoNum type="arabicPeriod"/>
            </a:pPr>
            <a:r>
              <a:rPr lang="en-US" dirty="0"/>
              <a:t>Levels</a:t>
            </a:r>
            <a:endParaRPr lang="ru-RU" dirty="0"/>
          </a:p>
          <a:p>
            <a:r>
              <a:rPr lang="ru-RU" dirty="0"/>
              <a:t>Глушков Владимир (левая рука): </a:t>
            </a:r>
            <a:endParaRPr lang="en-US" dirty="0"/>
          </a:p>
          <a:p>
            <a:pPr marL="571500" lvl="1" indent="-228600">
              <a:buFont typeface="+mj-lt"/>
              <a:buAutoNum type="arabicPeriod"/>
            </a:pPr>
            <a:r>
              <a:rPr lang="en-US" dirty="0"/>
              <a:t>Data structures</a:t>
            </a:r>
          </a:p>
          <a:p>
            <a:pPr marL="571500" lvl="1" indent="-228600">
              <a:buFont typeface="+mj-lt"/>
              <a:buAutoNum type="arabicPeriod"/>
            </a:pPr>
            <a:r>
              <a:rPr lang="en-US" dirty="0"/>
              <a:t>Sound</a:t>
            </a:r>
          </a:p>
          <a:p>
            <a:pPr marL="571500" lvl="1" indent="-228600">
              <a:buFont typeface="+mj-lt"/>
              <a:buAutoNum type="arabicPeriod"/>
            </a:pPr>
            <a:r>
              <a:rPr lang="en-US" dirty="0"/>
              <a:t>Levels</a:t>
            </a:r>
          </a:p>
          <a:p>
            <a:pPr marL="571500" lvl="1" indent="-228600">
              <a:buFont typeface="+mj-lt"/>
              <a:buAutoNum type="arabicPeriod"/>
            </a:pPr>
            <a:r>
              <a:rPr lang="en-US" dirty="0"/>
              <a:t>Game object</a:t>
            </a:r>
          </a:p>
          <a:p>
            <a:pPr marL="571500" lvl="1" indent="-228600">
              <a:buFont typeface="+mj-lt"/>
              <a:buAutoNum type="arabicPeriod"/>
            </a:pPr>
            <a:endParaRPr lang="ru-RU" dirty="0"/>
          </a:p>
          <a:p>
            <a:pPr marL="685800" lvl="1" indent="-342900">
              <a:buFont typeface="+mj-lt"/>
              <a:buAutoNum type="arabicPeriod"/>
            </a:pPr>
            <a:endParaRPr lang="ru-RU" dirty="0"/>
          </a:p>
          <a:p>
            <a:endParaRPr lang="ru-RU" dirty="0"/>
          </a:p>
          <a:p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0E67A945-4DE3-40A6-BE67-AFCE18DCCB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36238" y="185863"/>
            <a:ext cx="938783" cy="380799"/>
          </a:xfrm>
        </p:spPr>
        <p:txBody>
          <a:bodyPr vert="horz" lIns="68580" tIns="34290" rIns="68580" bIns="34290" rtlCol="0" anchor="t">
            <a:normAutofit/>
          </a:bodyPr>
          <a:lstStyle/>
          <a:p>
            <a:pPr>
              <a:lnSpc>
                <a:spcPct val="80000"/>
              </a:lnSpc>
            </a:pPr>
            <a:fld id="{6D22F896-40B5-4ADD-8801-0D06FADFA095}" type="slidenum">
              <a:rPr lang="en-US" sz="1500" smtClean="0"/>
              <a:pPr>
                <a:lnSpc>
                  <a:spcPct val="80000"/>
                </a:lnSpc>
              </a:pPr>
              <a:t>13</a:t>
            </a:fld>
            <a:r>
              <a:rPr lang="en-US" sz="1500" dirty="0"/>
              <a:t> </a:t>
            </a:r>
            <a:r>
              <a:rPr lang="ru-RU" sz="1500" dirty="0"/>
              <a:t>из 14</a:t>
            </a: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23843915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9805F3B-4037-4328-A300-163D18712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Итоговая статистика</a:t>
            </a:r>
          </a:p>
        </p:txBody>
      </p:sp>
      <p:sp>
        <p:nvSpPr>
          <p:cNvPr id="9" name="Объект 8">
            <a:extLst>
              <a:ext uri="{FF2B5EF4-FFF2-40B4-BE49-F238E27FC236}">
                <a16:creationId xmlns:a16="http://schemas.microsoft.com/office/drawing/2014/main" id="{5C82CBD8-0E70-49F5-80B7-F97CEF8885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96340"/>
            <a:ext cx="6858000" cy="3398519"/>
          </a:xfrm>
        </p:spPr>
        <p:txBody>
          <a:bodyPr/>
          <a:lstStyle/>
          <a:p>
            <a:r>
              <a:rPr lang="ru-RU" dirty="0"/>
              <a:t>Строк кода:</a:t>
            </a:r>
            <a:endParaRPr lang="en-US" dirty="0"/>
          </a:p>
          <a:p>
            <a:pPr marL="628650" lvl="1" indent="-285750">
              <a:buFont typeface="+mj-lt"/>
              <a:buAutoNum type="romanUcPeriod"/>
            </a:pPr>
            <a:r>
              <a:rPr lang="en-US" dirty="0" err="1"/>
              <a:t>Javascript</a:t>
            </a:r>
            <a:r>
              <a:rPr lang="en-US" dirty="0"/>
              <a:t>	 — </a:t>
            </a:r>
          </a:p>
          <a:p>
            <a:pPr marL="628650" lvl="1" indent="-285750">
              <a:buFont typeface="+mj-lt"/>
              <a:buAutoNum type="romanUcPeriod"/>
            </a:pPr>
            <a:r>
              <a:rPr lang="en-US" dirty="0"/>
              <a:t>HTML5       	 —</a:t>
            </a:r>
          </a:p>
          <a:p>
            <a:pPr marL="628650" lvl="1" indent="-285750">
              <a:buFont typeface="+mj-lt"/>
              <a:buAutoNum type="romanUcPeriod"/>
            </a:pPr>
            <a:r>
              <a:rPr lang="en-US" dirty="0"/>
              <a:t>CSS		 —</a:t>
            </a:r>
          </a:p>
          <a:p>
            <a:r>
              <a:rPr lang="ru-RU" dirty="0"/>
              <a:t>Сделано </a:t>
            </a:r>
            <a:r>
              <a:rPr lang="ru-RU" dirty="0" err="1"/>
              <a:t>коммитов</a:t>
            </a:r>
            <a:r>
              <a:rPr lang="ru-RU" dirty="0"/>
              <a:t>:</a:t>
            </a:r>
            <a:endParaRPr lang="en-US" dirty="0"/>
          </a:p>
          <a:p>
            <a:r>
              <a:rPr lang="ru-RU" dirty="0"/>
              <a:t>Найдено и исправлено багов:</a:t>
            </a:r>
          </a:p>
          <a:p>
            <a:pPr marL="342900" lvl="1" indent="0">
              <a:buNone/>
            </a:pPr>
            <a:endParaRPr lang="en-US" dirty="0"/>
          </a:p>
        </p:txBody>
      </p:sp>
      <p:sp>
        <p:nvSpPr>
          <p:cNvPr id="10" name="Номер слайда 4">
            <a:extLst>
              <a:ext uri="{FF2B5EF4-FFF2-40B4-BE49-F238E27FC236}">
                <a16:creationId xmlns:a16="http://schemas.microsoft.com/office/drawing/2014/main" id="{F3D25EDC-FF56-4A81-A35B-8DAD62C00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36238" y="185863"/>
            <a:ext cx="938783" cy="380799"/>
          </a:xfrm>
        </p:spPr>
        <p:txBody>
          <a:bodyPr vert="horz" lIns="68580" tIns="34290" rIns="68580" bIns="34290" rtlCol="0" anchor="t">
            <a:normAutofit/>
          </a:bodyPr>
          <a:lstStyle/>
          <a:p>
            <a:pPr>
              <a:lnSpc>
                <a:spcPct val="80000"/>
              </a:lnSpc>
            </a:pPr>
            <a:r>
              <a:rPr lang="ru-RU" sz="1500" dirty="0"/>
              <a:t>15</a:t>
            </a:r>
            <a:r>
              <a:rPr lang="en-US" sz="1500" dirty="0"/>
              <a:t> </a:t>
            </a:r>
            <a:r>
              <a:rPr lang="ru-RU" sz="1500" dirty="0"/>
              <a:t>из 14</a:t>
            </a: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11037671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DA788A9-266C-4EB7-8738-6FF7E01450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7691" y="563568"/>
            <a:ext cx="3696380" cy="590195"/>
          </a:xfrm>
        </p:spPr>
        <p:txBody>
          <a:bodyPr vert="horz" lIns="68580" tIns="34290" rIns="68580" bIns="34290" rtlCol="0" anchor="t">
            <a:normAutofit/>
          </a:bodyPr>
          <a:lstStyle/>
          <a:p>
            <a:r>
              <a:rPr lang="en-US" sz="2400" dirty="0"/>
              <a:t>Основная идея игры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6F2B2D0-441E-4FF6-9CF2-B089FF6302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4235" y="957072"/>
            <a:ext cx="5189531" cy="841171"/>
          </a:xfrm>
        </p:spPr>
        <p:txBody>
          <a:bodyPr vert="horz" lIns="68580" tIns="34290" rIns="68580" bIns="34290" rtlCol="0" anchor="t">
            <a:normAutofit/>
          </a:bodyPr>
          <a:lstStyle/>
          <a:p>
            <a:pPr algn="ctr"/>
            <a:r>
              <a:rPr lang="en-US" sz="1050" dirty="0"/>
              <a:t>Игра представляется собой пошаговую головоломку, в которой главная задача это найти выход с уровня с ограниченное количество ходов</a:t>
            </a:r>
          </a:p>
        </p:txBody>
      </p:sp>
      <p:pic>
        <p:nvPicPr>
          <p:cNvPr id="6" name="Объект 5" descr="Изображение выглядит как легкий, предмет, объект, внешний&#10;&#10;Описание создано с высокой степенью достоверности">
            <a:extLst>
              <a:ext uri="{FF2B5EF4-FFF2-40B4-BE49-F238E27FC236}">
                <a16:creationId xmlns:a16="http://schemas.microsoft.com/office/drawing/2014/main" id="{5BF5DE9F-93E5-4466-86F2-EE1AA21C9A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2940" b="37463"/>
          <a:stretch/>
        </p:blipFill>
        <p:spPr>
          <a:xfrm>
            <a:off x="0" y="1962254"/>
            <a:ext cx="6858000" cy="2298988"/>
          </a:xfrm>
          <a:prstGeom prst="rect">
            <a:avLst/>
          </a:prstGeom>
        </p:spPr>
      </p:pic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AD1B94AA-8E89-4CD2-A77F-7F7740021F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986528" y="188976"/>
            <a:ext cx="768095" cy="283263"/>
          </a:xfrm>
        </p:spPr>
        <p:txBody>
          <a:bodyPr vert="horz" lIns="68580" tIns="34290" rIns="68580" bIns="34290" rtlCol="0" anchor="t">
            <a:normAutofit fontScale="92500"/>
          </a:bodyPr>
          <a:lstStyle/>
          <a:p>
            <a:pPr>
              <a:lnSpc>
                <a:spcPct val="80000"/>
              </a:lnSpc>
            </a:pPr>
            <a:fld id="{6D22F896-40B5-4ADD-8801-0D06FADFA095}" type="slidenum">
              <a:rPr lang="en-US" sz="1650" smtClean="0"/>
              <a:pPr>
                <a:lnSpc>
                  <a:spcPct val="80000"/>
                </a:lnSpc>
              </a:pPr>
              <a:t>2</a:t>
            </a:fld>
            <a:r>
              <a:rPr lang="en-US" sz="1650" dirty="0"/>
              <a:t> </a:t>
            </a:r>
            <a:r>
              <a:rPr lang="ru-RU" sz="1650" dirty="0"/>
              <a:t>из 14</a:t>
            </a:r>
            <a:endParaRPr lang="en-US" sz="165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B8BE2C-3EA5-4382-BC1C-BEC6510A8884}"/>
              </a:ext>
            </a:extLst>
          </p:cNvPr>
          <p:cNvSpPr txBox="1"/>
          <p:nvPr/>
        </p:nvSpPr>
        <p:spPr>
          <a:xfrm>
            <a:off x="2890911" y="3545058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300347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2" descr="Картинки по запросу deus ex go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8917" y="2496456"/>
            <a:ext cx="2790249" cy="156951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Заголовок 8">
            <a:extLst>
              <a:ext uri="{FF2B5EF4-FFF2-40B4-BE49-F238E27FC236}">
                <a16:creationId xmlns:a16="http://schemas.microsoft.com/office/drawing/2014/main" id="{D337196E-B236-4C7B-B75F-35D20243E5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966" y="620565"/>
            <a:ext cx="2535585" cy="590195"/>
          </a:xfrm>
        </p:spPr>
        <p:txBody>
          <a:bodyPr vert="horz" lIns="51435" tIns="25718" rIns="51435" bIns="25718" rtlCol="0" anchor="t">
            <a:normAutofit fontScale="90000"/>
          </a:bodyPr>
          <a:lstStyle/>
          <a:p>
            <a:r>
              <a:rPr lang="en-US" dirty="0"/>
              <a:t>Обзор аналогов</a:t>
            </a:r>
          </a:p>
        </p:txBody>
      </p:sp>
      <p:pic>
        <p:nvPicPr>
          <p:cNvPr id="12" name="Объект 11" descr="Изображение выглядит как здание&#10;&#10;Описание создано с высокой степенью достоверности">
            <a:extLst>
              <a:ext uri="{FF2B5EF4-FFF2-40B4-BE49-F238E27FC236}">
                <a16:creationId xmlns:a16="http://schemas.microsoft.com/office/drawing/2014/main" id="{155D4CD4-2C21-406B-97D9-58F88D00F3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5166" y="3558563"/>
            <a:ext cx="893783" cy="864394"/>
          </a:xfrm>
        </p:spPr>
      </p:pic>
      <p:sp>
        <p:nvSpPr>
          <p:cNvPr id="21" name="AutoShape 16" descr="https://lh5.ggpht.com/5QUdlrue2EJSz2-iIO1zq132jbVPK2G9sn8eNSmml9RRLTFM76HCU8sb7mU2DlmbpA=w300-rw">
            <a:extLst>
              <a:ext uri="{FF2B5EF4-FFF2-40B4-BE49-F238E27FC236}">
                <a16:creationId xmlns:a16="http://schemas.microsoft.com/office/drawing/2014/main" id="{B543BE80-F1D2-457C-B06A-104C42D9546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12337" y="3713670"/>
            <a:ext cx="171450" cy="171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51435" tIns="25718" rIns="51435" bIns="25718" numCol="1" anchor="t" anchorCtr="0" compatLnSpc="1">
            <a:prstTxWarp prst="textNoShape">
              <a:avLst/>
            </a:prstTxWarp>
          </a:bodyPr>
          <a:lstStyle/>
          <a:p>
            <a:endParaRPr lang="ru-RU" sz="760"/>
          </a:p>
        </p:txBody>
      </p:sp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FE2F6414-E117-4E45-86CC-B696E8642173}"/>
              </a:ext>
            </a:extLst>
          </p:cNvPr>
          <p:cNvGrpSpPr/>
          <p:nvPr/>
        </p:nvGrpSpPr>
        <p:grpSpPr>
          <a:xfrm>
            <a:off x="4652720" y="1331268"/>
            <a:ext cx="2016782" cy="2734703"/>
            <a:chOff x="3977389" y="647360"/>
            <a:chExt cx="2689042" cy="3646270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D6BFECA8-67F8-4C13-9F53-8ECB2A1FC04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73245" y="647360"/>
              <a:ext cx="2093186" cy="3119388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34925715-C55C-4795-87E4-8B01C2EAEA5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flipH="1">
              <a:off x="3977389" y="3101918"/>
              <a:ext cx="1191712" cy="1191712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A4D0D81-C27D-46EE-A7DE-3E2F4A65C422}"/>
              </a:ext>
            </a:extLst>
          </p:cNvPr>
          <p:cNvSpPr txBox="1"/>
          <p:nvPr/>
        </p:nvSpPr>
        <p:spPr>
          <a:xfrm>
            <a:off x="4083401" y="900260"/>
            <a:ext cx="118483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lang="en-US" sz="2100" dirty="0"/>
            </a:br>
            <a:r>
              <a:rPr lang="en-US" sz="2100" dirty="0"/>
              <a:t>Hoplite</a:t>
            </a:r>
            <a:endParaRPr lang="ru-RU" sz="21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3E17A9-AB58-4B8A-8F0F-F6A15A11CBDC}"/>
              </a:ext>
            </a:extLst>
          </p:cNvPr>
          <p:cNvSpPr txBox="1"/>
          <p:nvPr/>
        </p:nvSpPr>
        <p:spPr>
          <a:xfrm>
            <a:off x="384139" y="2086433"/>
            <a:ext cx="10278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Deus Ex Go</a:t>
            </a:r>
            <a:endParaRPr lang="ru-RU" sz="1200" dirty="0"/>
          </a:p>
        </p:txBody>
      </p:sp>
      <p:sp>
        <p:nvSpPr>
          <p:cNvPr id="14" name="Номер слайда 4">
            <a:extLst>
              <a:ext uri="{FF2B5EF4-FFF2-40B4-BE49-F238E27FC236}">
                <a16:creationId xmlns:a16="http://schemas.microsoft.com/office/drawing/2014/main" id="{56825038-A873-4D0C-BF0A-65A88574C4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986528" y="188976"/>
            <a:ext cx="768095" cy="283263"/>
          </a:xfrm>
        </p:spPr>
        <p:txBody>
          <a:bodyPr vert="horz" lIns="68580" tIns="34290" rIns="68580" bIns="34290" rtlCol="0" anchor="t">
            <a:normAutofit fontScale="92500"/>
          </a:bodyPr>
          <a:lstStyle/>
          <a:p>
            <a:pPr>
              <a:lnSpc>
                <a:spcPct val="80000"/>
              </a:lnSpc>
            </a:pPr>
            <a:fld id="{6D22F896-40B5-4ADD-8801-0D06FADFA095}" type="slidenum">
              <a:rPr lang="en-US" sz="1650" smtClean="0"/>
              <a:pPr>
                <a:lnSpc>
                  <a:spcPct val="80000"/>
                </a:lnSpc>
              </a:pPr>
              <a:t>3</a:t>
            </a:fld>
            <a:r>
              <a:rPr lang="en-US" sz="1650" dirty="0"/>
              <a:t> </a:t>
            </a:r>
            <a:r>
              <a:rPr lang="ru-RU" sz="1650" dirty="0"/>
              <a:t>из 14</a:t>
            </a:r>
            <a:endParaRPr lang="en-US" sz="1650" dirty="0"/>
          </a:p>
        </p:txBody>
      </p:sp>
    </p:spTree>
    <p:extLst>
      <p:ext uri="{BB962C8B-B14F-4D97-AF65-F5344CB8AC3E}">
        <p14:creationId xmlns:p14="http://schemas.microsoft.com/office/powerpoint/2010/main" val="41103401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FDB4FB3-C86D-42CD-A71A-2D4D6AFCA2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261" y="613733"/>
            <a:ext cx="3696380" cy="590195"/>
          </a:xfrm>
        </p:spPr>
        <p:txBody>
          <a:bodyPr>
            <a:normAutofit fontScale="90000"/>
          </a:bodyPr>
          <a:lstStyle/>
          <a:p>
            <a:r>
              <a:rPr lang="ru-RU" dirty="0"/>
              <a:t>Сравнение с конкурентами</a:t>
            </a:r>
          </a:p>
        </p:txBody>
      </p:sp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2E344DDA-3F35-420B-B249-78B9AF8AB8A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8620260"/>
              </p:ext>
            </p:extLst>
          </p:nvPr>
        </p:nvGraphicFramePr>
        <p:xfrm>
          <a:off x="792261" y="1632549"/>
          <a:ext cx="5474288" cy="274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8572">
                  <a:extLst>
                    <a:ext uri="{9D8B030D-6E8A-4147-A177-3AD203B41FA5}">
                      <a16:colId xmlns:a16="http://schemas.microsoft.com/office/drawing/2014/main" val="2908383336"/>
                    </a:ext>
                  </a:extLst>
                </a:gridCol>
                <a:gridCol w="1368572">
                  <a:extLst>
                    <a:ext uri="{9D8B030D-6E8A-4147-A177-3AD203B41FA5}">
                      <a16:colId xmlns:a16="http://schemas.microsoft.com/office/drawing/2014/main" val="623939925"/>
                    </a:ext>
                  </a:extLst>
                </a:gridCol>
                <a:gridCol w="1368572">
                  <a:extLst>
                    <a:ext uri="{9D8B030D-6E8A-4147-A177-3AD203B41FA5}">
                      <a16:colId xmlns:a16="http://schemas.microsoft.com/office/drawing/2014/main" val="2565422388"/>
                    </a:ext>
                  </a:extLst>
                </a:gridCol>
                <a:gridCol w="1368572">
                  <a:extLst>
                    <a:ext uri="{9D8B030D-6E8A-4147-A177-3AD203B41FA5}">
                      <a16:colId xmlns:a16="http://schemas.microsoft.com/office/drawing/2014/main" val="2201679579"/>
                    </a:ext>
                  </a:extLst>
                </a:gridCol>
              </a:tblGrid>
              <a:tr h="398081">
                <a:tc>
                  <a:txBody>
                    <a:bodyPr/>
                    <a:lstStyle/>
                    <a:p>
                      <a:endParaRPr lang="ru-RU" sz="1200" dirty="0"/>
                    </a:p>
                  </a:txBody>
                  <a:tcPr marL="90962" marR="90962" marT="45480" marB="45480"/>
                </a:tc>
                <a:tc>
                  <a:txBody>
                    <a:bodyPr/>
                    <a:lstStyle/>
                    <a:p>
                      <a:pPr marL="0" marR="0" lvl="0" indent="0" algn="l" defTabSz="51435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Deus Ex Go</a:t>
                      </a:r>
                      <a:endParaRPr lang="ru-RU" sz="1200"/>
                    </a:p>
                    <a:p>
                      <a:endParaRPr lang="ru-RU" sz="1200" dirty="0"/>
                    </a:p>
                  </a:txBody>
                  <a:tcPr marL="90962" marR="90962" marT="45480" marB="45480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Hoplite</a:t>
                      </a:r>
                      <a:endParaRPr lang="ru-RU" sz="1200" dirty="0"/>
                    </a:p>
                  </a:txBody>
                  <a:tcPr marL="90962" marR="90962" marT="45480" marB="45480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HEXEN</a:t>
                      </a:r>
                      <a:endParaRPr lang="ru-RU" sz="1200" dirty="0"/>
                    </a:p>
                  </a:txBody>
                  <a:tcPr marL="90962" marR="90962" marT="45480" marB="45480"/>
                </a:tc>
                <a:extLst>
                  <a:ext uri="{0D108BD9-81ED-4DB2-BD59-A6C34878D82A}">
                    <a16:rowId xmlns:a16="http://schemas.microsoft.com/office/drawing/2014/main" val="2435908580"/>
                  </a:ext>
                </a:extLst>
              </a:tr>
              <a:tr h="398081">
                <a:tc>
                  <a:txBody>
                    <a:bodyPr/>
                    <a:lstStyle/>
                    <a:p>
                      <a:pPr algn="ctr"/>
                      <a:r>
                        <a:rPr lang="ru-RU" sz="1200" dirty="0"/>
                        <a:t>Интересные головоломки</a:t>
                      </a:r>
                    </a:p>
                  </a:txBody>
                  <a:tcPr marL="90962" marR="90962" marT="45480" marB="45480"/>
                </a:tc>
                <a:tc>
                  <a:txBody>
                    <a:bodyPr/>
                    <a:lstStyle/>
                    <a:p>
                      <a:endParaRPr lang="ru-RU" sz="1200" dirty="0"/>
                    </a:p>
                  </a:txBody>
                  <a:tcPr marL="90962" marR="90962" marT="45480" marB="45480"/>
                </a:tc>
                <a:tc>
                  <a:txBody>
                    <a:bodyPr/>
                    <a:lstStyle/>
                    <a:p>
                      <a:endParaRPr lang="ru-RU" sz="1200" dirty="0"/>
                    </a:p>
                  </a:txBody>
                  <a:tcPr marL="90962" marR="90962" marT="45480" marB="45480"/>
                </a:tc>
                <a:tc>
                  <a:txBody>
                    <a:bodyPr/>
                    <a:lstStyle/>
                    <a:p>
                      <a:endParaRPr lang="ru-RU" sz="1200"/>
                    </a:p>
                  </a:txBody>
                  <a:tcPr marL="90962" marR="90962" marT="45480" marB="45480"/>
                </a:tc>
                <a:extLst>
                  <a:ext uri="{0D108BD9-81ED-4DB2-BD59-A6C34878D82A}">
                    <a16:rowId xmlns:a16="http://schemas.microsoft.com/office/drawing/2014/main" val="496990644"/>
                  </a:ext>
                </a:extLst>
              </a:tr>
              <a:tr h="388140">
                <a:tc>
                  <a:txBody>
                    <a:bodyPr/>
                    <a:lstStyle/>
                    <a:p>
                      <a:pPr algn="ctr"/>
                      <a:r>
                        <a:rPr lang="ru-RU" sz="1200"/>
                        <a:t>Вариативность прохождения</a:t>
                      </a:r>
                      <a:endParaRPr lang="ru-RU" sz="1200" dirty="0"/>
                    </a:p>
                  </a:txBody>
                  <a:tcPr marL="90962" marR="90962" marT="45480" marB="45480"/>
                </a:tc>
                <a:tc>
                  <a:txBody>
                    <a:bodyPr/>
                    <a:lstStyle/>
                    <a:p>
                      <a:endParaRPr lang="ru-RU" sz="1200" dirty="0"/>
                    </a:p>
                  </a:txBody>
                  <a:tcPr marL="90962" marR="90962" marT="45480" marB="45480"/>
                </a:tc>
                <a:tc>
                  <a:txBody>
                    <a:bodyPr/>
                    <a:lstStyle/>
                    <a:p>
                      <a:endParaRPr lang="ru-RU" sz="1200" dirty="0"/>
                    </a:p>
                  </a:txBody>
                  <a:tcPr marL="90962" marR="90962" marT="45480" marB="45480"/>
                </a:tc>
                <a:tc>
                  <a:txBody>
                    <a:bodyPr/>
                    <a:lstStyle/>
                    <a:p>
                      <a:endParaRPr lang="ru-RU" sz="1200" dirty="0"/>
                    </a:p>
                  </a:txBody>
                  <a:tcPr marL="90962" marR="90962" marT="45480" marB="45480"/>
                </a:tc>
                <a:extLst>
                  <a:ext uri="{0D108BD9-81ED-4DB2-BD59-A6C34878D82A}">
                    <a16:rowId xmlns:a16="http://schemas.microsoft.com/office/drawing/2014/main" val="973472449"/>
                  </a:ext>
                </a:extLst>
              </a:tr>
              <a:tr h="388140">
                <a:tc>
                  <a:txBody>
                    <a:bodyPr/>
                    <a:lstStyle/>
                    <a:p>
                      <a:pPr algn="ctr"/>
                      <a:r>
                        <a:rPr lang="ru-RU" sz="1200"/>
                        <a:t>Доступность</a:t>
                      </a:r>
                      <a:br>
                        <a:rPr lang="ru-RU" sz="1200"/>
                      </a:br>
                      <a:r>
                        <a:rPr lang="ru-RU" sz="1200"/>
                        <a:t>(цена)</a:t>
                      </a:r>
                      <a:endParaRPr lang="ru-RU" sz="1200" dirty="0"/>
                    </a:p>
                  </a:txBody>
                  <a:tcPr marL="90962" marR="90962" marT="45480" marB="45480"/>
                </a:tc>
                <a:tc>
                  <a:txBody>
                    <a:bodyPr/>
                    <a:lstStyle/>
                    <a:p>
                      <a:endParaRPr lang="ru-RU" sz="1200" dirty="0"/>
                    </a:p>
                  </a:txBody>
                  <a:tcPr marL="90962" marR="90962" marT="45480" marB="45480"/>
                </a:tc>
                <a:tc>
                  <a:txBody>
                    <a:bodyPr/>
                    <a:lstStyle/>
                    <a:p>
                      <a:endParaRPr lang="ru-RU" sz="1200" dirty="0"/>
                    </a:p>
                  </a:txBody>
                  <a:tcPr marL="90962" marR="90962" marT="45480" marB="45480"/>
                </a:tc>
                <a:tc>
                  <a:txBody>
                    <a:bodyPr/>
                    <a:lstStyle/>
                    <a:p>
                      <a:endParaRPr lang="ru-RU" sz="1200" dirty="0"/>
                    </a:p>
                  </a:txBody>
                  <a:tcPr marL="90962" marR="90962" marT="45480" marB="45480"/>
                </a:tc>
                <a:extLst>
                  <a:ext uri="{0D108BD9-81ED-4DB2-BD59-A6C34878D82A}">
                    <a16:rowId xmlns:a16="http://schemas.microsoft.com/office/drawing/2014/main" val="2023094688"/>
                  </a:ext>
                </a:extLst>
              </a:tr>
              <a:tr h="388140">
                <a:tc>
                  <a:txBody>
                    <a:bodyPr/>
                    <a:lstStyle/>
                    <a:p>
                      <a:pPr algn="ctr"/>
                      <a:r>
                        <a:rPr lang="ru-RU" sz="1200"/>
                        <a:t>Доступность</a:t>
                      </a:r>
                      <a:br>
                        <a:rPr lang="ru-RU" sz="1200"/>
                      </a:br>
                      <a:r>
                        <a:rPr lang="ru-RU" sz="1200"/>
                        <a:t>(платформа)</a:t>
                      </a:r>
                      <a:endParaRPr lang="ru-RU" sz="1200" dirty="0"/>
                    </a:p>
                  </a:txBody>
                  <a:tcPr marL="90962" marR="90962" marT="45480" marB="45480"/>
                </a:tc>
                <a:tc>
                  <a:txBody>
                    <a:bodyPr/>
                    <a:lstStyle/>
                    <a:p>
                      <a:endParaRPr lang="ru-RU" sz="1200" dirty="0"/>
                    </a:p>
                  </a:txBody>
                  <a:tcPr marL="90962" marR="90962" marT="45480" marB="45480"/>
                </a:tc>
                <a:tc>
                  <a:txBody>
                    <a:bodyPr/>
                    <a:lstStyle/>
                    <a:p>
                      <a:endParaRPr lang="ru-RU" sz="1200" dirty="0"/>
                    </a:p>
                  </a:txBody>
                  <a:tcPr marL="90962" marR="90962" marT="45480" marB="45480"/>
                </a:tc>
                <a:tc>
                  <a:txBody>
                    <a:bodyPr/>
                    <a:lstStyle/>
                    <a:p>
                      <a:endParaRPr lang="ru-RU" sz="1200" dirty="0"/>
                    </a:p>
                  </a:txBody>
                  <a:tcPr marL="90962" marR="90962" marT="45480" marB="45480"/>
                </a:tc>
                <a:extLst>
                  <a:ext uri="{0D108BD9-81ED-4DB2-BD59-A6C34878D82A}">
                    <a16:rowId xmlns:a16="http://schemas.microsoft.com/office/drawing/2014/main" val="2579840105"/>
                  </a:ext>
                </a:extLst>
              </a:tr>
              <a:tr h="388140">
                <a:tc>
                  <a:txBody>
                    <a:bodyPr/>
                    <a:lstStyle/>
                    <a:p>
                      <a:pPr algn="ctr"/>
                      <a:r>
                        <a:rPr lang="ru-RU" sz="1200" dirty="0"/>
                        <a:t>Законченный проект</a:t>
                      </a:r>
                    </a:p>
                  </a:txBody>
                  <a:tcPr marL="90962" marR="90962" marT="45480" marB="45480"/>
                </a:tc>
                <a:tc>
                  <a:txBody>
                    <a:bodyPr/>
                    <a:lstStyle/>
                    <a:p>
                      <a:endParaRPr lang="ru-RU" sz="1200" dirty="0"/>
                    </a:p>
                  </a:txBody>
                  <a:tcPr marL="90962" marR="90962" marT="45480" marB="45480"/>
                </a:tc>
                <a:tc>
                  <a:txBody>
                    <a:bodyPr/>
                    <a:lstStyle/>
                    <a:p>
                      <a:endParaRPr lang="ru-RU" sz="1200" dirty="0"/>
                    </a:p>
                  </a:txBody>
                  <a:tcPr marL="90962" marR="90962" marT="45480" marB="45480"/>
                </a:tc>
                <a:tc>
                  <a:txBody>
                    <a:bodyPr/>
                    <a:lstStyle/>
                    <a:p>
                      <a:endParaRPr lang="ru-RU" sz="1200" dirty="0"/>
                    </a:p>
                  </a:txBody>
                  <a:tcPr marL="90962" marR="90962" marT="45480" marB="45480"/>
                </a:tc>
                <a:extLst>
                  <a:ext uri="{0D108BD9-81ED-4DB2-BD59-A6C34878D82A}">
                    <a16:rowId xmlns:a16="http://schemas.microsoft.com/office/drawing/2014/main" val="2594602286"/>
                  </a:ext>
                </a:extLst>
              </a:tr>
            </a:tbl>
          </a:graphicData>
        </a:graphic>
      </p:graphicFrame>
      <p:pic>
        <p:nvPicPr>
          <p:cNvPr id="8" name="Рисунок 7" descr="Закрыть">
            <a:extLst>
              <a:ext uri="{FF2B5EF4-FFF2-40B4-BE49-F238E27FC236}">
                <a16:creationId xmlns:a16="http://schemas.microsoft.com/office/drawing/2014/main" id="{B2458805-6D96-4F49-851B-BF8D933837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49269" y="3002709"/>
            <a:ext cx="325316" cy="325316"/>
          </a:xfrm>
          <a:prstGeom prst="rect">
            <a:avLst/>
          </a:prstGeom>
        </p:spPr>
      </p:pic>
      <p:pic>
        <p:nvPicPr>
          <p:cNvPr id="9" name="Рисунок 8" descr="Галочка">
            <a:extLst>
              <a:ext uri="{FF2B5EF4-FFF2-40B4-BE49-F238E27FC236}">
                <a16:creationId xmlns:a16="http://schemas.microsoft.com/office/drawing/2014/main" id="{92E0F282-F7F0-4F94-9C17-59E1C93578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49269" y="2134311"/>
            <a:ext cx="325316" cy="325316"/>
          </a:xfrm>
          <a:prstGeom prst="rect">
            <a:avLst/>
          </a:prstGeom>
        </p:spPr>
      </p:pic>
      <p:pic>
        <p:nvPicPr>
          <p:cNvPr id="10" name="Рисунок 9" descr="Галочка">
            <a:extLst>
              <a:ext uri="{FF2B5EF4-FFF2-40B4-BE49-F238E27FC236}">
                <a16:creationId xmlns:a16="http://schemas.microsoft.com/office/drawing/2014/main" id="{8753F61F-800C-4D5C-ABA4-EF429A04D9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49815" y="2134311"/>
            <a:ext cx="325316" cy="325316"/>
          </a:xfrm>
          <a:prstGeom prst="rect">
            <a:avLst/>
          </a:prstGeom>
        </p:spPr>
      </p:pic>
      <p:pic>
        <p:nvPicPr>
          <p:cNvPr id="11" name="Рисунок 10" descr="Галочка">
            <a:extLst>
              <a:ext uri="{FF2B5EF4-FFF2-40B4-BE49-F238E27FC236}">
                <a16:creationId xmlns:a16="http://schemas.microsoft.com/office/drawing/2014/main" id="{40B0DF29-5ED1-42C7-92D4-3E272FA6AA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50362" y="2134311"/>
            <a:ext cx="325316" cy="325316"/>
          </a:xfrm>
          <a:prstGeom prst="rect">
            <a:avLst/>
          </a:prstGeom>
        </p:spPr>
      </p:pic>
      <p:pic>
        <p:nvPicPr>
          <p:cNvPr id="12" name="Рисунок 11" descr="Галочка">
            <a:extLst>
              <a:ext uri="{FF2B5EF4-FFF2-40B4-BE49-F238E27FC236}">
                <a16:creationId xmlns:a16="http://schemas.microsoft.com/office/drawing/2014/main" id="{D86FF6B7-8CAC-4B74-A3F3-F6C33A92BD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49269" y="2569523"/>
            <a:ext cx="325316" cy="325316"/>
          </a:xfrm>
          <a:prstGeom prst="rect">
            <a:avLst/>
          </a:prstGeom>
        </p:spPr>
      </p:pic>
      <p:pic>
        <p:nvPicPr>
          <p:cNvPr id="13" name="Рисунок 12" descr="Галочка">
            <a:extLst>
              <a:ext uri="{FF2B5EF4-FFF2-40B4-BE49-F238E27FC236}">
                <a16:creationId xmlns:a16="http://schemas.microsoft.com/office/drawing/2014/main" id="{C059072A-840B-4AB1-89DA-DAC4B74A98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49815" y="2568782"/>
            <a:ext cx="325316" cy="325316"/>
          </a:xfrm>
          <a:prstGeom prst="rect">
            <a:avLst/>
          </a:prstGeom>
        </p:spPr>
      </p:pic>
      <p:pic>
        <p:nvPicPr>
          <p:cNvPr id="14" name="Рисунок 13" descr="Галочка">
            <a:extLst>
              <a:ext uri="{FF2B5EF4-FFF2-40B4-BE49-F238E27FC236}">
                <a16:creationId xmlns:a16="http://schemas.microsoft.com/office/drawing/2014/main" id="{2398561D-B9DB-4743-A5FE-48F05EAB4C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50362" y="2570077"/>
            <a:ext cx="325316" cy="325316"/>
          </a:xfrm>
          <a:prstGeom prst="rect">
            <a:avLst/>
          </a:prstGeom>
        </p:spPr>
      </p:pic>
      <p:pic>
        <p:nvPicPr>
          <p:cNvPr id="16" name="Рисунок 15" descr="Галочка">
            <a:extLst>
              <a:ext uri="{FF2B5EF4-FFF2-40B4-BE49-F238E27FC236}">
                <a16:creationId xmlns:a16="http://schemas.microsoft.com/office/drawing/2014/main" id="{76D21D5B-5F51-4097-9F8F-6C39494707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49815" y="3005668"/>
            <a:ext cx="325316" cy="325316"/>
          </a:xfrm>
          <a:prstGeom prst="rect">
            <a:avLst/>
          </a:prstGeom>
        </p:spPr>
      </p:pic>
      <p:pic>
        <p:nvPicPr>
          <p:cNvPr id="17" name="Рисунок 16" descr="Галочка">
            <a:extLst>
              <a:ext uri="{FF2B5EF4-FFF2-40B4-BE49-F238E27FC236}">
                <a16:creationId xmlns:a16="http://schemas.microsoft.com/office/drawing/2014/main" id="{23723CEF-7F04-4AF1-96F8-952B035EA5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50362" y="3005668"/>
            <a:ext cx="325316" cy="325316"/>
          </a:xfrm>
          <a:prstGeom prst="rect">
            <a:avLst/>
          </a:prstGeom>
        </p:spPr>
      </p:pic>
      <p:pic>
        <p:nvPicPr>
          <p:cNvPr id="18" name="Рисунок 17" descr="Закрыть">
            <a:extLst>
              <a:ext uri="{FF2B5EF4-FFF2-40B4-BE49-F238E27FC236}">
                <a16:creationId xmlns:a16="http://schemas.microsoft.com/office/drawing/2014/main" id="{C55D2579-CA8D-4873-BDA9-7192DE5580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49269" y="3437625"/>
            <a:ext cx="325316" cy="325316"/>
          </a:xfrm>
          <a:prstGeom prst="rect">
            <a:avLst/>
          </a:prstGeom>
        </p:spPr>
      </p:pic>
      <p:pic>
        <p:nvPicPr>
          <p:cNvPr id="19" name="Рисунок 18" descr="Закрыть">
            <a:extLst>
              <a:ext uri="{FF2B5EF4-FFF2-40B4-BE49-F238E27FC236}">
                <a16:creationId xmlns:a16="http://schemas.microsoft.com/office/drawing/2014/main" id="{06A2B801-BB6B-4A76-9586-92A4775B9B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49815" y="3440900"/>
            <a:ext cx="325316" cy="325316"/>
          </a:xfrm>
          <a:prstGeom prst="rect">
            <a:avLst/>
          </a:prstGeom>
        </p:spPr>
      </p:pic>
      <p:pic>
        <p:nvPicPr>
          <p:cNvPr id="20" name="Рисунок 19" descr="Галочка">
            <a:extLst>
              <a:ext uri="{FF2B5EF4-FFF2-40B4-BE49-F238E27FC236}">
                <a16:creationId xmlns:a16="http://schemas.microsoft.com/office/drawing/2014/main" id="{2CAF6C14-AF93-4484-882E-3D5529F036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50362" y="3440900"/>
            <a:ext cx="325316" cy="325316"/>
          </a:xfrm>
          <a:prstGeom prst="rect">
            <a:avLst/>
          </a:prstGeom>
        </p:spPr>
      </p:pic>
      <p:pic>
        <p:nvPicPr>
          <p:cNvPr id="21" name="Рисунок 20" descr="Закрыть">
            <a:extLst>
              <a:ext uri="{FF2B5EF4-FFF2-40B4-BE49-F238E27FC236}">
                <a16:creationId xmlns:a16="http://schemas.microsoft.com/office/drawing/2014/main" id="{3258F758-E14C-4CDE-811A-9CDD26C4BF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50362" y="3875371"/>
            <a:ext cx="325316" cy="325316"/>
          </a:xfrm>
          <a:prstGeom prst="rect">
            <a:avLst/>
          </a:prstGeom>
        </p:spPr>
      </p:pic>
      <p:pic>
        <p:nvPicPr>
          <p:cNvPr id="22" name="Рисунок 21" descr="Галочка">
            <a:extLst>
              <a:ext uri="{FF2B5EF4-FFF2-40B4-BE49-F238E27FC236}">
                <a16:creationId xmlns:a16="http://schemas.microsoft.com/office/drawing/2014/main" id="{92EF906B-408A-48D5-8FD6-3FBBE80F6A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49815" y="3875371"/>
            <a:ext cx="325316" cy="325316"/>
          </a:xfrm>
          <a:prstGeom prst="rect">
            <a:avLst/>
          </a:prstGeom>
        </p:spPr>
      </p:pic>
      <p:pic>
        <p:nvPicPr>
          <p:cNvPr id="23" name="Рисунок 22" descr="Галочка">
            <a:extLst>
              <a:ext uri="{FF2B5EF4-FFF2-40B4-BE49-F238E27FC236}">
                <a16:creationId xmlns:a16="http://schemas.microsoft.com/office/drawing/2014/main" id="{4A558D22-8A43-4EA0-AEFC-6F5E0FE234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49269" y="3872541"/>
            <a:ext cx="325316" cy="325316"/>
          </a:xfrm>
          <a:prstGeom prst="rect">
            <a:avLst/>
          </a:prstGeom>
        </p:spPr>
      </p:pic>
      <p:sp>
        <p:nvSpPr>
          <p:cNvPr id="25" name="Номер слайда 4">
            <a:extLst>
              <a:ext uri="{FF2B5EF4-FFF2-40B4-BE49-F238E27FC236}">
                <a16:creationId xmlns:a16="http://schemas.microsoft.com/office/drawing/2014/main" id="{A914AB06-8162-433A-AC72-6B1D42B956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986528" y="188976"/>
            <a:ext cx="768095" cy="283263"/>
          </a:xfrm>
        </p:spPr>
        <p:txBody>
          <a:bodyPr vert="horz" lIns="68580" tIns="34290" rIns="68580" bIns="34290" rtlCol="0" anchor="t">
            <a:normAutofit fontScale="92500"/>
          </a:bodyPr>
          <a:lstStyle/>
          <a:p>
            <a:pPr>
              <a:lnSpc>
                <a:spcPct val="80000"/>
              </a:lnSpc>
            </a:pPr>
            <a:fld id="{6D22F896-40B5-4ADD-8801-0D06FADFA095}" type="slidenum">
              <a:rPr lang="en-US" sz="1650" smtClean="0"/>
              <a:pPr>
                <a:lnSpc>
                  <a:spcPct val="80000"/>
                </a:lnSpc>
              </a:pPr>
              <a:t>4</a:t>
            </a:fld>
            <a:r>
              <a:rPr lang="en-US" sz="1650" dirty="0"/>
              <a:t> </a:t>
            </a:r>
            <a:r>
              <a:rPr lang="ru-RU" sz="1650" dirty="0"/>
              <a:t>из 14</a:t>
            </a:r>
            <a:endParaRPr lang="en-US" sz="1650" dirty="0"/>
          </a:p>
        </p:txBody>
      </p:sp>
    </p:spTree>
    <p:extLst>
      <p:ext uri="{BB962C8B-B14F-4D97-AF65-F5344CB8AC3E}">
        <p14:creationId xmlns:p14="http://schemas.microsoft.com/office/powerpoint/2010/main" val="6471576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17F47D7-D8E5-4972-93C7-7F7D562F25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340" y="647385"/>
            <a:ext cx="3318940" cy="590195"/>
          </a:xfrm>
        </p:spPr>
        <p:txBody>
          <a:bodyPr>
            <a:normAutofit/>
          </a:bodyPr>
          <a:lstStyle/>
          <a:p>
            <a:r>
              <a:rPr lang="ru-RU" dirty="0"/>
              <a:t>Реиграбельность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FA965D4-FBB2-4FBB-A0E1-13817D26D8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2873" y="1089284"/>
            <a:ext cx="5022167" cy="1158910"/>
          </a:xfrm>
        </p:spPr>
        <p:txBody>
          <a:bodyPr>
            <a:normAutofit/>
          </a:bodyPr>
          <a:lstStyle/>
          <a:p>
            <a:pPr marL="0" indent="0" algn="r">
              <a:buNone/>
            </a:pPr>
            <a:r>
              <a:rPr lang="ru-RU" dirty="0"/>
              <a:t>Большинство уровней имеют несколько вариантов прохождения и различные секреты.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A02EFA55-2AB7-42B0-9C63-F833CAD528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986528" y="188976"/>
            <a:ext cx="768095" cy="283263"/>
          </a:xfrm>
        </p:spPr>
        <p:txBody>
          <a:bodyPr vert="horz" lIns="68580" tIns="34290" rIns="68580" bIns="34290" rtlCol="0" anchor="t">
            <a:normAutofit fontScale="92500"/>
          </a:bodyPr>
          <a:lstStyle/>
          <a:p>
            <a:pPr>
              <a:lnSpc>
                <a:spcPct val="80000"/>
              </a:lnSpc>
            </a:pPr>
            <a:fld id="{6D22F896-40B5-4ADD-8801-0D06FADFA095}" type="slidenum">
              <a:rPr lang="en-US" sz="1650" smtClean="0"/>
              <a:pPr>
                <a:lnSpc>
                  <a:spcPct val="80000"/>
                </a:lnSpc>
              </a:pPr>
              <a:t>5</a:t>
            </a:fld>
            <a:r>
              <a:rPr lang="en-US" sz="1650" dirty="0"/>
              <a:t> </a:t>
            </a:r>
            <a:r>
              <a:rPr lang="ru-RU" sz="1650" dirty="0"/>
              <a:t>из 14</a:t>
            </a:r>
            <a:endParaRPr lang="en-US" sz="1650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271DAE8-7265-41B9-B84B-AA1DD5B5A9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3084" y="1854625"/>
            <a:ext cx="4451956" cy="25042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9898FDA7-BED7-4382-AF05-ABAE3087D727}"/>
              </a:ext>
            </a:extLst>
          </p:cNvPr>
          <p:cNvSpPr/>
          <p:nvPr/>
        </p:nvSpPr>
        <p:spPr>
          <a:xfrm>
            <a:off x="2229729" y="2332851"/>
            <a:ext cx="752622" cy="64711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0" name="Прямая со стрелкой 9">
            <a:extLst>
              <a:ext uri="{FF2B5EF4-FFF2-40B4-BE49-F238E27FC236}">
                <a16:creationId xmlns:a16="http://schemas.microsoft.com/office/drawing/2014/main" id="{3CDF08E0-D769-471E-AD5B-68CA079528AC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590843" y="2656408"/>
            <a:ext cx="163888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3EF9A43-B477-4D86-87C1-6970DBBB908E}"/>
              </a:ext>
            </a:extLst>
          </p:cNvPr>
          <p:cNvSpPr txBox="1"/>
          <p:nvPr/>
        </p:nvSpPr>
        <p:spPr>
          <a:xfrm>
            <a:off x="353489" y="2089028"/>
            <a:ext cx="944489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100" dirty="0"/>
              <a:t>Пример </a:t>
            </a:r>
            <a:br>
              <a:rPr lang="ru-RU" sz="1100" dirty="0"/>
            </a:br>
            <a:r>
              <a:rPr lang="ru-RU" sz="1100" dirty="0"/>
              <a:t>секретной</a:t>
            </a:r>
            <a:br>
              <a:rPr lang="ru-RU" sz="1100" dirty="0"/>
            </a:br>
            <a:r>
              <a:rPr lang="ru-RU" sz="1100" dirty="0"/>
              <a:t> комнаты</a:t>
            </a:r>
          </a:p>
        </p:txBody>
      </p:sp>
    </p:spTree>
    <p:extLst>
      <p:ext uri="{BB962C8B-B14F-4D97-AF65-F5344CB8AC3E}">
        <p14:creationId xmlns:p14="http://schemas.microsoft.com/office/powerpoint/2010/main" val="38018756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DD39FD68-1871-4BC2-9C1E-586E077670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006926" y="231494"/>
            <a:ext cx="768095" cy="283263"/>
          </a:xfrm>
        </p:spPr>
        <p:txBody>
          <a:bodyPr vert="horz" lIns="68580" tIns="34290" rIns="68580" bIns="34290" rtlCol="0" anchor="t">
            <a:normAutofit fontScale="92500"/>
          </a:bodyPr>
          <a:lstStyle/>
          <a:p>
            <a:pPr>
              <a:lnSpc>
                <a:spcPct val="80000"/>
              </a:lnSpc>
            </a:pPr>
            <a:fld id="{6D22F896-40B5-4ADD-8801-0D06FADFA095}" type="slidenum">
              <a:rPr lang="en-US" sz="1650" smtClean="0"/>
              <a:pPr>
                <a:lnSpc>
                  <a:spcPct val="80000"/>
                </a:lnSpc>
              </a:pPr>
              <a:t>6</a:t>
            </a:fld>
            <a:r>
              <a:rPr lang="en-US" sz="1650" dirty="0"/>
              <a:t> </a:t>
            </a:r>
            <a:r>
              <a:rPr lang="ru-RU" sz="1650" dirty="0"/>
              <a:t>из 14</a:t>
            </a:r>
            <a:endParaRPr lang="en-US" sz="1650" dirty="0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EBD0465E-3B2F-49E1-B910-B73F075ADB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54747" y="231494"/>
            <a:ext cx="4928507" cy="786926"/>
          </a:xfrm>
        </p:spPr>
        <p:txBody>
          <a:bodyPr vert="horz" lIns="91440" tIns="45720" rIns="91440" bIns="0" rtlCol="0" anchor="b">
            <a:normAutofit/>
          </a:bodyPr>
          <a:lstStyle/>
          <a:p>
            <a:pPr algn="r" defTabSz="685800">
              <a:lnSpc>
                <a:spcPct val="80000"/>
              </a:lnSpc>
            </a:pPr>
            <a:r>
              <a:rPr lang="en-US" sz="3100" dirty="0"/>
              <a:t>Игровой процесс</a:t>
            </a:r>
          </a:p>
        </p:txBody>
      </p:sp>
      <p:pic>
        <p:nvPicPr>
          <p:cNvPr id="7" name="Picture 6" descr="https://pp.userapi.com/c637128/v637128994/6cd7b/LmiE7gknSdI.jpg">
            <a:extLst>
              <a:ext uri="{FF2B5EF4-FFF2-40B4-BE49-F238E27FC236}">
                <a16:creationId xmlns:a16="http://schemas.microsoft.com/office/drawing/2014/main" id="{B827C0D3-020C-4E50-9496-A8604103E7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0640" y="2124646"/>
            <a:ext cx="4387874" cy="2466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Овал 7">
            <a:extLst>
              <a:ext uri="{FF2B5EF4-FFF2-40B4-BE49-F238E27FC236}">
                <a16:creationId xmlns:a16="http://schemas.microsoft.com/office/drawing/2014/main" id="{A2F43B3F-4F09-4778-9D51-F8FEB4534536}"/>
              </a:ext>
            </a:extLst>
          </p:cNvPr>
          <p:cNvSpPr/>
          <p:nvPr/>
        </p:nvSpPr>
        <p:spPr>
          <a:xfrm>
            <a:off x="2327734" y="3248405"/>
            <a:ext cx="219456" cy="2194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C75F73F3-8344-45AB-A302-9AE7A832F182}"/>
              </a:ext>
            </a:extLst>
          </p:cNvPr>
          <p:cNvSpPr/>
          <p:nvPr/>
        </p:nvSpPr>
        <p:spPr>
          <a:xfrm>
            <a:off x="1310640" y="1681638"/>
            <a:ext cx="1844040" cy="27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1100" dirty="0"/>
              <a:t>Ячейки доступные для хода игрока</a:t>
            </a:r>
          </a:p>
        </p:txBody>
      </p:sp>
      <p:cxnSp>
        <p:nvCxnSpPr>
          <p:cNvPr id="10" name="Прямая со стрелкой 9">
            <a:extLst>
              <a:ext uri="{FF2B5EF4-FFF2-40B4-BE49-F238E27FC236}">
                <a16:creationId xmlns:a16="http://schemas.microsoft.com/office/drawing/2014/main" id="{E282808E-D5E6-49E2-BEB3-70F3A76BA501}"/>
              </a:ext>
            </a:extLst>
          </p:cNvPr>
          <p:cNvCxnSpPr>
            <a:cxnSpLocks/>
            <a:stCxn id="9" idx="2"/>
            <a:endCxn id="8" idx="0"/>
          </p:cNvCxnSpPr>
          <p:nvPr/>
        </p:nvCxnSpPr>
        <p:spPr>
          <a:xfrm>
            <a:off x="2232660" y="1955958"/>
            <a:ext cx="204802" cy="129244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Овал 14">
            <a:extLst>
              <a:ext uri="{FF2B5EF4-FFF2-40B4-BE49-F238E27FC236}">
                <a16:creationId xmlns:a16="http://schemas.microsoft.com/office/drawing/2014/main" id="{22F526E2-018A-4CA3-84ED-E4FA388C3C63}"/>
              </a:ext>
            </a:extLst>
          </p:cNvPr>
          <p:cNvSpPr/>
          <p:nvPr/>
        </p:nvSpPr>
        <p:spPr>
          <a:xfrm>
            <a:off x="4950889" y="2124646"/>
            <a:ext cx="480603" cy="48060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50D409FC-A1DD-481E-B943-B3784AA5C045}"/>
              </a:ext>
            </a:extLst>
          </p:cNvPr>
          <p:cNvSpPr/>
          <p:nvPr/>
        </p:nvSpPr>
        <p:spPr>
          <a:xfrm>
            <a:off x="3930981" y="1681638"/>
            <a:ext cx="1844040" cy="27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1100" dirty="0"/>
              <a:t>Индикатор оставшихся ходов</a:t>
            </a:r>
          </a:p>
        </p:txBody>
      </p:sp>
      <p:cxnSp>
        <p:nvCxnSpPr>
          <p:cNvPr id="17" name="Прямая со стрелкой 16">
            <a:extLst>
              <a:ext uri="{FF2B5EF4-FFF2-40B4-BE49-F238E27FC236}">
                <a16:creationId xmlns:a16="http://schemas.microsoft.com/office/drawing/2014/main" id="{CCCD7D5F-28D3-4417-AF6B-5F2D3609E895}"/>
              </a:ext>
            </a:extLst>
          </p:cNvPr>
          <p:cNvCxnSpPr>
            <a:cxnSpLocks/>
            <a:stCxn id="16" idx="2"/>
            <a:endCxn id="15" idx="0"/>
          </p:cNvCxnSpPr>
          <p:nvPr/>
        </p:nvCxnSpPr>
        <p:spPr>
          <a:xfrm>
            <a:off x="4853001" y="1955958"/>
            <a:ext cx="338190" cy="16868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Овал 26">
            <a:extLst>
              <a:ext uri="{FF2B5EF4-FFF2-40B4-BE49-F238E27FC236}">
                <a16:creationId xmlns:a16="http://schemas.microsoft.com/office/drawing/2014/main" id="{9AA643D4-38AD-49A1-9668-6CCF453DFF07}"/>
              </a:ext>
            </a:extLst>
          </p:cNvPr>
          <p:cNvSpPr/>
          <p:nvPr/>
        </p:nvSpPr>
        <p:spPr>
          <a:xfrm>
            <a:off x="2122932" y="3248405"/>
            <a:ext cx="219456" cy="2194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2CDBB694-C925-4A30-BAD7-42B7C5345D3C}"/>
              </a:ext>
            </a:extLst>
          </p:cNvPr>
          <p:cNvSpPr/>
          <p:nvPr/>
        </p:nvSpPr>
        <p:spPr>
          <a:xfrm>
            <a:off x="-72390" y="2169317"/>
            <a:ext cx="1383030" cy="27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1100" dirty="0"/>
              <a:t>Игрок</a:t>
            </a:r>
          </a:p>
        </p:txBody>
      </p:sp>
      <p:cxnSp>
        <p:nvCxnSpPr>
          <p:cNvPr id="29" name="Прямая со стрелкой 28">
            <a:extLst>
              <a:ext uri="{FF2B5EF4-FFF2-40B4-BE49-F238E27FC236}">
                <a16:creationId xmlns:a16="http://schemas.microsoft.com/office/drawing/2014/main" id="{6AEA80C4-1A33-40EB-8CC7-20C6B57022E0}"/>
              </a:ext>
            </a:extLst>
          </p:cNvPr>
          <p:cNvCxnSpPr>
            <a:cxnSpLocks/>
            <a:stCxn id="28" idx="2"/>
            <a:endCxn id="27" idx="0"/>
          </p:cNvCxnSpPr>
          <p:nvPr/>
        </p:nvCxnSpPr>
        <p:spPr>
          <a:xfrm>
            <a:off x="619125" y="2443637"/>
            <a:ext cx="1613535" cy="80476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Овал 32">
            <a:extLst>
              <a:ext uri="{FF2B5EF4-FFF2-40B4-BE49-F238E27FC236}">
                <a16:creationId xmlns:a16="http://schemas.microsoft.com/office/drawing/2014/main" id="{4329738E-C201-47C7-811B-B895C59AA94C}"/>
              </a:ext>
            </a:extLst>
          </p:cNvPr>
          <p:cNvSpPr/>
          <p:nvPr/>
        </p:nvSpPr>
        <p:spPr>
          <a:xfrm>
            <a:off x="3584447" y="3248405"/>
            <a:ext cx="219456" cy="2194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" name="Прямоугольник 33">
            <a:extLst>
              <a:ext uri="{FF2B5EF4-FFF2-40B4-BE49-F238E27FC236}">
                <a16:creationId xmlns:a16="http://schemas.microsoft.com/office/drawing/2014/main" id="{86D3797A-6E7F-47EB-BA1F-B9025F6317DB}"/>
              </a:ext>
            </a:extLst>
          </p:cNvPr>
          <p:cNvSpPr/>
          <p:nvPr/>
        </p:nvSpPr>
        <p:spPr>
          <a:xfrm>
            <a:off x="5698514" y="2169317"/>
            <a:ext cx="1261086" cy="27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1100" dirty="0"/>
              <a:t>Противник</a:t>
            </a:r>
          </a:p>
        </p:txBody>
      </p:sp>
      <p:cxnSp>
        <p:nvCxnSpPr>
          <p:cNvPr id="35" name="Прямая со стрелкой 34">
            <a:extLst>
              <a:ext uri="{FF2B5EF4-FFF2-40B4-BE49-F238E27FC236}">
                <a16:creationId xmlns:a16="http://schemas.microsoft.com/office/drawing/2014/main" id="{9A4C33E5-C476-4AAB-B094-8A8CAAE05909}"/>
              </a:ext>
            </a:extLst>
          </p:cNvPr>
          <p:cNvCxnSpPr>
            <a:cxnSpLocks/>
            <a:stCxn id="34" idx="2"/>
            <a:endCxn id="33" idx="0"/>
          </p:cNvCxnSpPr>
          <p:nvPr/>
        </p:nvCxnSpPr>
        <p:spPr>
          <a:xfrm flipH="1">
            <a:off x="3694175" y="2443637"/>
            <a:ext cx="2634882" cy="80476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42709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1BDBD8E-9440-4560-815D-76B35D6CC4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73000" y="287639"/>
            <a:ext cx="4928507" cy="786926"/>
          </a:xfrm>
        </p:spPr>
        <p:txBody>
          <a:bodyPr vert="horz" lIns="91440" tIns="45720" rIns="91440" bIns="0" rtlCol="0" anchor="b">
            <a:normAutofit/>
          </a:bodyPr>
          <a:lstStyle/>
          <a:p>
            <a:pPr algn="r" defTabSz="685800">
              <a:lnSpc>
                <a:spcPct val="80000"/>
              </a:lnSpc>
            </a:pPr>
            <a:r>
              <a:rPr lang="en-US" sz="3100" dirty="0"/>
              <a:t>Игровой процесс</a:t>
            </a:r>
          </a:p>
        </p:txBody>
      </p:sp>
      <p:pic>
        <p:nvPicPr>
          <p:cNvPr id="1030" name="Picture 6" descr="https://pp.userapi.com/c637128/v637128994/6cd7b/LmiE7gknSdI.jpg">
            <a:extLst>
              <a:ext uri="{FF2B5EF4-FFF2-40B4-BE49-F238E27FC236}">
                <a16:creationId xmlns:a16="http://schemas.microsoft.com/office/drawing/2014/main" id="{6138E986-4166-4B4B-859D-C81F9AF063E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0640" y="2124646"/>
            <a:ext cx="4387874" cy="2466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Номер слайда 4">
            <a:extLst>
              <a:ext uri="{FF2B5EF4-FFF2-40B4-BE49-F238E27FC236}">
                <a16:creationId xmlns:a16="http://schemas.microsoft.com/office/drawing/2014/main" id="{557DF17C-CB7E-4710-9214-7829D7910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986528" y="188976"/>
            <a:ext cx="768095" cy="283263"/>
          </a:xfrm>
        </p:spPr>
        <p:txBody>
          <a:bodyPr vert="horz" lIns="68580" tIns="34290" rIns="68580" bIns="34290" rtlCol="0" anchor="t">
            <a:normAutofit fontScale="92500"/>
          </a:bodyPr>
          <a:lstStyle/>
          <a:p>
            <a:pPr>
              <a:lnSpc>
                <a:spcPct val="80000"/>
              </a:lnSpc>
            </a:pPr>
            <a:fld id="{6D22F896-40B5-4ADD-8801-0D06FADFA095}" type="slidenum">
              <a:rPr lang="en-US" sz="1650" smtClean="0"/>
              <a:pPr>
                <a:lnSpc>
                  <a:spcPct val="80000"/>
                </a:lnSpc>
              </a:pPr>
              <a:t>7</a:t>
            </a:fld>
            <a:r>
              <a:rPr lang="en-US" sz="1650" dirty="0"/>
              <a:t> </a:t>
            </a:r>
            <a:r>
              <a:rPr lang="ru-RU" sz="1650" dirty="0"/>
              <a:t>из 14</a:t>
            </a:r>
            <a:endParaRPr lang="en-US" sz="1650" dirty="0"/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id="{CF53170A-0ED2-4709-8F5E-0E3F20C2F280}"/>
              </a:ext>
            </a:extLst>
          </p:cNvPr>
          <p:cNvSpPr/>
          <p:nvPr/>
        </p:nvSpPr>
        <p:spPr>
          <a:xfrm>
            <a:off x="2609088" y="2462022"/>
            <a:ext cx="219456" cy="2194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Овал 24">
            <a:extLst>
              <a:ext uri="{FF2B5EF4-FFF2-40B4-BE49-F238E27FC236}">
                <a16:creationId xmlns:a16="http://schemas.microsoft.com/office/drawing/2014/main" id="{81FC4049-EF4C-4A76-BFEE-98B1D14520AA}"/>
              </a:ext>
            </a:extLst>
          </p:cNvPr>
          <p:cNvSpPr/>
          <p:nvPr/>
        </p:nvSpPr>
        <p:spPr>
          <a:xfrm>
            <a:off x="3230118" y="2324862"/>
            <a:ext cx="219456" cy="2194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Овал 25">
            <a:extLst>
              <a:ext uri="{FF2B5EF4-FFF2-40B4-BE49-F238E27FC236}">
                <a16:creationId xmlns:a16="http://schemas.microsoft.com/office/drawing/2014/main" id="{BE1A65A5-FD02-4308-BFCA-F89B1F4A6E47}"/>
              </a:ext>
            </a:extLst>
          </p:cNvPr>
          <p:cNvSpPr/>
          <p:nvPr/>
        </p:nvSpPr>
        <p:spPr>
          <a:xfrm>
            <a:off x="3319272" y="2785872"/>
            <a:ext cx="219456" cy="2194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Овал 26">
            <a:extLst>
              <a:ext uri="{FF2B5EF4-FFF2-40B4-BE49-F238E27FC236}">
                <a16:creationId xmlns:a16="http://schemas.microsoft.com/office/drawing/2014/main" id="{95A52EF1-EE52-4B24-9D13-531CA77DC074}"/>
              </a:ext>
            </a:extLst>
          </p:cNvPr>
          <p:cNvSpPr/>
          <p:nvPr/>
        </p:nvSpPr>
        <p:spPr>
          <a:xfrm>
            <a:off x="4236051" y="2785872"/>
            <a:ext cx="219456" cy="2194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Овал 27">
            <a:extLst>
              <a:ext uri="{FF2B5EF4-FFF2-40B4-BE49-F238E27FC236}">
                <a16:creationId xmlns:a16="http://schemas.microsoft.com/office/drawing/2014/main" id="{61BCE95A-AC32-46D7-BB38-4B72F8C264FC}"/>
              </a:ext>
            </a:extLst>
          </p:cNvPr>
          <p:cNvSpPr/>
          <p:nvPr/>
        </p:nvSpPr>
        <p:spPr>
          <a:xfrm>
            <a:off x="2954147" y="3405885"/>
            <a:ext cx="219456" cy="2194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982808C2-7804-4A88-8B55-C0721501F254}"/>
              </a:ext>
            </a:extLst>
          </p:cNvPr>
          <p:cNvSpPr/>
          <p:nvPr/>
        </p:nvSpPr>
        <p:spPr>
          <a:xfrm>
            <a:off x="1310640" y="1681638"/>
            <a:ext cx="1844040" cy="27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1100" dirty="0"/>
              <a:t>Ключ для открытия двери</a:t>
            </a:r>
          </a:p>
        </p:txBody>
      </p: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697DD6ED-126A-496B-AE25-6BD0A292D131}"/>
              </a:ext>
            </a:extLst>
          </p:cNvPr>
          <p:cNvSpPr/>
          <p:nvPr/>
        </p:nvSpPr>
        <p:spPr>
          <a:xfrm>
            <a:off x="3857522" y="1676716"/>
            <a:ext cx="1844040" cy="27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1100" dirty="0"/>
              <a:t>Выход с уровня</a:t>
            </a:r>
          </a:p>
        </p:txBody>
      </p:sp>
      <p:sp>
        <p:nvSpPr>
          <p:cNvPr id="31" name="Прямоугольник 30">
            <a:extLst>
              <a:ext uri="{FF2B5EF4-FFF2-40B4-BE49-F238E27FC236}">
                <a16:creationId xmlns:a16="http://schemas.microsoft.com/office/drawing/2014/main" id="{EA9ADCBE-6449-4FFF-B32E-B429A56B0835}"/>
              </a:ext>
            </a:extLst>
          </p:cNvPr>
          <p:cNvSpPr/>
          <p:nvPr/>
        </p:nvSpPr>
        <p:spPr>
          <a:xfrm>
            <a:off x="5698515" y="2125120"/>
            <a:ext cx="1347446" cy="55635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1100" dirty="0"/>
              <a:t>Ячейка стены</a:t>
            </a:r>
          </a:p>
        </p:txBody>
      </p:sp>
      <p:sp>
        <p:nvSpPr>
          <p:cNvPr id="32" name="Прямоугольник 31">
            <a:extLst>
              <a:ext uri="{FF2B5EF4-FFF2-40B4-BE49-F238E27FC236}">
                <a16:creationId xmlns:a16="http://schemas.microsoft.com/office/drawing/2014/main" id="{DE0FCE0A-34EC-4160-9CDE-5F3C792E3E4B}"/>
              </a:ext>
            </a:extLst>
          </p:cNvPr>
          <p:cNvSpPr/>
          <p:nvPr/>
        </p:nvSpPr>
        <p:spPr>
          <a:xfrm>
            <a:off x="5698514" y="4035263"/>
            <a:ext cx="1347446" cy="55635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1100" dirty="0"/>
              <a:t>Ячейка пола</a:t>
            </a:r>
          </a:p>
        </p:txBody>
      </p:sp>
      <p:sp>
        <p:nvSpPr>
          <p:cNvPr id="33" name="Прямоугольник 32">
            <a:extLst>
              <a:ext uri="{FF2B5EF4-FFF2-40B4-BE49-F238E27FC236}">
                <a16:creationId xmlns:a16="http://schemas.microsoft.com/office/drawing/2014/main" id="{EA61C3E4-0F93-4AD9-9C40-CBE867865DE6}"/>
              </a:ext>
            </a:extLst>
          </p:cNvPr>
          <p:cNvSpPr/>
          <p:nvPr/>
        </p:nvSpPr>
        <p:spPr>
          <a:xfrm>
            <a:off x="-36806" y="2125120"/>
            <a:ext cx="1347445" cy="55635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1100" dirty="0"/>
              <a:t>Дверь</a:t>
            </a: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57AD1A10-085C-486E-BFD6-8A7EA9628B30}"/>
              </a:ext>
            </a:extLst>
          </p:cNvPr>
          <p:cNvSpPr/>
          <p:nvPr/>
        </p:nvSpPr>
        <p:spPr>
          <a:xfrm>
            <a:off x="360148" y="2324862"/>
            <a:ext cx="548918" cy="17449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7" name="Прямая со стрелкой 16">
            <a:extLst>
              <a:ext uri="{FF2B5EF4-FFF2-40B4-BE49-F238E27FC236}">
                <a16:creationId xmlns:a16="http://schemas.microsoft.com/office/drawing/2014/main" id="{D82DF69C-5345-401D-837F-68524EEE8F10}"/>
              </a:ext>
            </a:extLst>
          </p:cNvPr>
          <p:cNvCxnSpPr>
            <a:cxnSpLocks/>
            <a:stCxn id="15" idx="2"/>
            <a:endCxn id="26" idx="2"/>
          </p:cNvCxnSpPr>
          <p:nvPr/>
        </p:nvCxnSpPr>
        <p:spPr>
          <a:xfrm>
            <a:off x="634607" y="2499360"/>
            <a:ext cx="2684665" cy="39624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Прямая со стрелкой 38">
            <a:extLst>
              <a:ext uri="{FF2B5EF4-FFF2-40B4-BE49-F238E27FC236}">
                <a16:creationId xmlns:a16="http://schemas.microsoft.com/office/drawing/2014/main" id="{EAEEBB7F-7A63-4E94-ACF0-00B06EAE9D2F}"/>
              </a:ext>
            </a:extLst>
          </p:cNvPr>
          <p:cNvCxnSpPr>
            <a:cxnSpLocks/>
            <a:stCxn id="14" idx="2"/>
            <a:endCxn id="13" idx="0"/>
          </p:cNvCxnSpPr>
          <p:nvPr/>
        </p:nvCxnSpPr>
        <p:spPr>
          <a:xfrm>
            <a:off x="2232660" y="1955958"/>
            <a:ext cx="486156" cy="50606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Прямая со стрелкой 43">
            <a:extLst>
              <a:ext uri="{FF2B5EF4-FFF2-40B4-BE49-F238E27FC236}">
                <a16:creationId xmlns:a16="http://schemas.microsoft.com/office/drawing/2014/main" id="{F079BA71-CBBF-4093-BA08-E9D01E749D4C}"/>
              </a:ext>
            </a:extLst>
          </p:cNvPr>
          <p:cNvCxnSpPr>
            <a:cxnSpLocks/>
            <a:stCxn id="30" idx="2"/>
            <a:endCxn id="25" idx="7"/>
          </p:cNvCxnSpPr>
          <p:nvPr/>
        </p:nvCxnSpPr>
        <p:spPr>
          <a:xfrm flipH="1">
            <a:off x="3417435" y="1951036"/>
            <a:ext cx="1362107" cy="40596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Прямая со стрелкой 48">
            <a:extLst>
              <a:ext uri="{FF2B5EF4-FFF2-40B4-BE49-F238E27FC236}">
                <a16:creationId xmlns:a16="http://schemas.microsoft.com/office/drawing/2014/main" id="{F7E0D638-03FE-4005-82CD-1569534301BC}"/>
              </a:ext>
            </a:extLst>
          </p:cNvPr>
          <p:cNvCxnSpPr>
            <a:cxnSpLocks/>
            <a:stCxn id="38" idx="2"/>
            <a:endCxn id="27" idx="7"/>
          </p:cNvCxnSpPr>
          <p:nvPr/>
        </p:nvCxnSpPr>
        <p:spPr>
          <a:xfrm flipH="1">
            <a:off x="4423368" y="2525689"/>
            <a:ext cx="1949492" cy="29232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Прямоугольник 37">
            <a:extLst>
              <a:ext uri="{FF2B5EF4-FFF2-40B4-BE49-F238E27FC236}">
                <a16:creationId xmlns:a16="http://schemas.microsoft.com/office/drawing/2014/main" id="{7E9C7DA0-AB85-40FA-981E-C89E3B04725C}"/>
              </a:ext>
            </a:extLst>
          </p:cNvPr>
          <p:cNvSpPr/>
          <p:nvPr/>
        </p:nvSpPr>
        <p:spPr>
          <a:xfrm>
            <a:off x="5887720" y="2324862"/>
            <a:ext cx="970280" cy="20082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54" name="Прямая со стрелкой 53">
            <a:extLst>
              <a:ext uri="{FF2B5EF4-FFF2-40B4-BE49-F238E27FC236}">
                <a16:creationId xmlns:a16="http://schemas.microsoft.com/office/drawing/2014/main" id="{B2CB6725-15DE-4D78-847C-A47B7B322353}"/>
              </a:ext>
            </a:extLst>
          </p:cNvPr>
          <p:cNvCxnSpPr>
            <a:cxnSpLocks/>
            <a:stCxn id="45" idx="0"/>
            <a:endCxn id="28" idx="6"/>
          </p:cNvCxnSpPr>
          <p:nvPr/>
        </p:nvCxnSpPr>
        <p:spPr>
          <a:xfrm flipH="1" flipV="1">
            <a:off x="3173603" y="3515613"/>
            <a:ext cx="3176397" cy="74142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Прямоугольник 44">
            <a:extLst>
              <a:ext uri="{FF2B5EF4-FFF2-40B4-BE49-F238E27FC236}">
                <a16:creationId xmlns:a16="http://schemas.microsoft.com/office/drawing/2014/main" id="{570B353D-AB19-47D3-983B-671E07C88DB3}"/>
              </a:ext>
            </a:extLst>
          </p:cNvPr>
          <p:cNvSpPr/>
          <p:nvPr/>
        </p:nvSpPr>
        <p:spPr>
          <a:xfrm>
            <a:off x="5887720" y="4257040"/>
            <a:ext cx="924560" cy="14302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503471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D8F399-37F6-4E12-A4D6-BA57D06A01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599" y="602830"/>
            <a:ext cx="4928507" cy="786926"/>
          </a:xfrm>
        </p:spPr>
        <p:txBody>
          <a:bodyPr/>
          <a:lstStyle/>
          <a:p>
            <a:r>
              <a:rPr lang="ru-RU" dirty="0"/>
              <a:t>Техническая часть</a:t>
            </a:r>
            <a:br>
              <a:rPr lang="ru-RU" dirty="0"/>
            </a:br>
            <a:r>
              <a:rPr lang="ru-RU" dirty="0"/>
              <a:t>Структура кода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6F663406-83CA-4E6A-8B8D-4B98FCBEC5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986528" y="188976"/>
            <a:ext cx="768095" cy="283263"/>
          </a:xfrm>
        </p:spPr>
        <p:txBody>
          <a:bodyPr vert="horz" lIns="68580" tIns="34290" rIns="68580" bIns="34290" rtlCol="0" anchor="t">
            <a:normAutofit fontScale="92500"/>
          </a:bodyPr>
          <a:lstStyle/>
          <a:p>
            <a:pPr>
              <a:lnSpc>
                <a:spcPct val="80000"/>
              </a:lnSpc>
            </a:pPr>
            <a:fld id="{6D22F896-40B5-4ADD-8801-0D06FADFA095}" type="slidenum">
              <a:rPr lang="en-US" sz="1650" smtClean="0"/>
              <a:pPr>
                <a:lnSpc>
                  <a:spcPct val="80000"/>
                </a:lnSpc>
              </a:pPr>
              <a:t>8</a:t>
            </a:fld>
            <a:r>
              <a:rPr lang="en-US" sz="1650" dirty="0"/>
              <a:t> </a:t>
            </a:r>
            <a:r>
              <a:rPr lang="ru-RU" sz="1650" dirty="0"/>
              <a:t>из 14</a:t>
            </a:r>
            <a:endParaRPr lang="en-US" sz="1650" dirty="0"/>
          </a:p>
        </p:txBody>
      </p:sp>
      <p:sp>
        <p:nvSpPr>
          <p:cNvPr id="21" name="Овал 20">
            <a:extLst>
              <a:ext uri="{FF2B5EF4-FFF2-40B4-BE49-F238E27FC236}">
                <a16:creationId xmlns:a16="http://schemas.microsoft.com/office/drawing/2014/main" id="{93C98796-DA2A-496B-B317-E0CB7CE699A7}"/>
              </a:ext>
            </a:extLst>
          </p:cNvPr>
          <p:cNvSpPr/>
          <p:nvPr/>
        </p:nvSpPr>
        <p:spPr>
          <a:xfrm>
            <a:off x="3302852" y="638985"/>
            <a:ext cx="5401059" cy="1830986"/>
          </a:xfrm>
          <a:prstGeom prst="ellipse">
            <a:avLst/>
          </a:prstGeom>
          <a:solidFill>
            <a:schemeClr val="accent2">
              <a:alpha val="50000"/>
            </a:schemeClr>
          </a:solidFill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746F014B-59FC-4E30-A842-F81A4642A6A9}"/>
              </a:ext>
            </a:extLst>
          </p:cNvPr>
          <p:cNvSpPr/>
          <p:nvPr/>
        </p:nvSpPr>
        <p:spPr>
          <a:xfrm>
            <a:off x="5197854" y="934720"/>
            <a:ext cx="1568705" cy="2146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Game</a:t>
            </a:r>
            <a:endParaRPr lang="ru-RU" dirty="0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0BA2E980-6205-426A-B984-7D65B1FD6C36}"/>
              </a:ext>
            </a:extLst>
          </p:cNvPr>
          <p:cNvSpPr/>
          <p:nvPr/>
        </p:nvSpPr>
        <p:spPr>
          <a:xfrm>
            <a:off x="3584447" y="1447174"/>
            <a:ext cx="1568705" cy="2146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Logic</a:t>
            </a:r>
            <a:endParaRPr lang="ru-RU" dirty="0"/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01742E8D-FD2E-426C-A397-2AF3F074B082}"/>
              </a:ext>
            </a:extLst>
          </p:cNvPr>
          <p:cNvSpPr/>
          <p:nvPr/>
        </p:nvSpPr>
        <p:spPr>
          <a:xfrm>
            <a:off x="5194080" y="2024004"/>
            <a:ext cx="1568705" cy="2146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Map</a:t>
            </a:r>
            <a:endParaRPr lang="ru-RU" dirty="0"/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BD0E69BC-3F9C-47A4-8634-8EB552305355}"/>
              </a:ext>
            </a:extLst>
          </p:cNvPr>
          <p:cNvSpPr/>
          <p:nvPr/>
        </p:nvSpPr>
        <p:spPr>
          <a:xfrm>
            <a:off x="1973069" y="2447646"/>
            <a:ext cx="1568705" cy="2146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GameManager</a:t>
            </a:r>
            <a:endParaRPr lang="ru-RU" dirty="0"/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8667B455-6368-48EC-8021-F38332D15F76}"/>
              </a:ext>
            </a:extLst>
          </p:cNvPr>
          <p:cNvSpPr/>
          <p:nvPr/>
        </p:nvSpPr>
        <p:spPr>
          <a:xfrm>
            <a:off x="5219028" y="3113288"/>
            <a:ext cx="1568705" cy="2146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Render</a:t>
            </a:r>
            <a:endParaRPr lang="ru-RU" dirty="0"/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B0489211-A658-425F-8D82-99FB103B976D}"/>
              </a:ext>
            </a:extLst>
          </p:cNvPr>
          <p:cNvSpPr/>
          <p:nvPr/>
        </p:nvSpPr>
        <p:spPr>
          <a:xfrm>
            <a:off x="1973068" y="4113773"/>
            <a:ext cx="1568705" cy="2146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EventSystem</a:t>
            </a:r>
            <a:endParaRPr lang="ru-RU" dirty="0"/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65CE4B59-2FCD-4525-97F7-E4E99361C764}"/>
              </a:ext>
            </a:extLst>
          </p:cNvPr>
          <p:cNvSpPr/>
          <p:nvPr/>
        </p:nvSpPr>
        <p:spPr>
          <a:xfrm>
            <a:off x="128305" y="3189198"/>
            <a:ext cx="1568705" cy="2146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Input</a:t>
            </a:r>
            <a:endParaRPr lang="ru-RU" dirty="0"/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DA7A0385-6351-4EA7-9F47-5337F74E728A}"/>
              </a:ext>
            </a:extLst>
          </p:cNvPr>
          <p:cNvSpPr/>
          <p:nvPr/>
        </p:nvSpPr>
        <p:spPr>
          <a:xfrm>
            <a:off x="3272371" y="3189198"/>
            <a:ext cx="1568705" cy="2146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Sound</a:t>
            </a:r>
            <a:endParaRPr lang="ru-RU" dirty="0"/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78D274A6-D06D-44C8-A9C7-EB55704E213F}"/>
              </a:ext>
            </a:extLst>
          </p:cNvPr>
          <p:cNvSpPr/>
          <p:nvPr/>
        </p:nvSpPr>
        <p:spPr>
          <a:xfrm>
            <a:off x="128305" y="1712459"/>
            <a:ext cx="1568705" cy="2146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TriggerSystem</a:t>
            </a:r>
            <a:endParaRPr lang="ru-RU" dirty="0"/>
          </a:p>
        </p:txBody>
      </p:sp>
      <p:cxnSp>
        <p:nvCxnSpPr>
          <p:cNvPr id="23" name="Прямая со стрелкой 22">
            <a:extLst>
              <a:ext uri="{FF2B5EF4-FFF2-40B4-BE49-F238E27FC236}">
                <a16:creationId xmlns:a16="http://schemas.microsoft.com/office/drawing/2014/main" id="{EACDC733-E67A-4EC6-973D-CDB995744CEF}"/>
              </a:ext>
            </a:extLst>
          </p:cNvPr>
          <p:cNvCxnSpPr>
            <a:cxnSpLocks/>
          </p:cNvCxnSpPr>
          <p:nvPr/>
        </p:nvCxnSpPr>
        <p:spPr>
          <a:xfrm flipH="1" flipV="1">
            <a:off x="6553200" y="1149328"/>
            <a:ext cx="1" cy="874676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8" name="Прямая со стрелкой 27">
            <a:extLst>
              <a:ext uri="{FF2B5EF4-FFF2-40B4-BE49-F238E27FC236}">
                <a16:creationId xmlns:a16="http://schemas.microsoft.com/office/drawing/2014/main" id="{5A9BD986-5C46-4C16-9071-4981C3E8C52E}"/>
              </a:ext>
            </a:extLst>
          </p:cNvPr>
          <p:cNvCxnSpPr>
            <a:cxnSpLocks/>
            <a:stCxn id="13" idx="0"/>
            <a:endCxn id="12" idx="1"/>
          </p:cNvCxnSpPr>
          <p:nvPr/>
        </p:nvCxnSpPr>
        <p:spPr>
          <a:xfrm flipV="1">
            <a:off x="4368800" y="1042024"/>
            <a:ext cx="829054" cy="405150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1" name="Прямая со стрелкой 30">
            <a:extLst>
              <a:ext uri="{FF2B5EF4-FFF2-40B4-BE49-F238E27FC236}">
                <a16:creationId xmlns:a16="http://schemas.microsoft.com/office/drawing/2014/main" id="{0A4923F0-4E2C-44A7-9F1B-087E5A2C3375}"/>
              </a:ext>
            </a:extLst>
          </p:cNvPr>
          <p:cNvCxnSpPr>
            <a:cxnSpLocks/>
            <a:stCxn id="14" idx="1"/>
            <a:endCxn id="13" idx="2"/>
          </p:cNvCxnSpPr>
          <p:nvPr/>
        </p:nvCxnSpPr>
        <p:spPr>
          <a:xfrm flipH="1" flipV="1">
            <a:off x="4368800" y="1661782"/>
            <a:ext cx="825280" cy="469526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4" name="Прямая со стрелкой 33">
            <a:extLst>
              <a:ext uri="{FF2B5EF4-FFF2-40B4-BE49-F238E27FC236}">
                <a16:creationId xmlns:a16="http://schemas.microsoft.com/office/drawing/2014/main" id="{D0C2BE6C-78B9-4984-B647-A96F0EBEA90C}"/>
              </a:ext>
            </a:extLst>
          </p:cNvPr>
          <p:cNvCxnSpPr>
            <a:cxnSpLocks/>
            <a:stCxn id="21" idx="2"/>
            <a:endCxn id="15" idx="0"/>
          </p:cNvCxnSpPr>
          <p:nvPr/>
        </p:nvCxnSpPr>
        <p:spPr>
          <a:xfrm flipH="1">
            <a:off x="2757422" y="1554478"/>
            <a:ext cx="545430" cy="893168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8" name="Прямая со стрелкой 37">
            <a:extLst>
              <a:ext uri="{FF2B5EF4-FFF2-40B4-BE49-F238E27FC236}">
                <a16:creationId xmlns:a16="http://schemas.microsoft.com/office/drawing/2014/main" id="{F0C5B555-6DE2-4148-9C63-A564020958AB}"/>
              </a:ext>
            </a:extLst>
          </p:cNvPr>
          <p:cNvCxnSpPr>
            <a:cxnSpLocks/>
            <a:endCxn id="20" idx="2"/>
          </p:cNvCxnSpPr>
          <p:nvPr/>
        </p:nvCxnSpPr>
        <p:spPr>
          <a:xfrm flipH="1" flipV="1">
            <a:off x="912658" y="1927067"/>
            <a:ext cx="1081586" cy="644684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0" name="Прямая со стрелкой 39">
            <a:extLst>
              <a:ext uri="{FF2B5EF4-FFF2-40B4-BE49-F238E27FC236}">
                <a16:creationId xmlns:a16="http://schemas.microsoft.com/office/drawing/2014/main" id="{DA976AF4-2C51-4A85-BA4B-ACB6AAAD19F7}"/>
              </a:ext>
            </a:extLst>
          </p:cNvPr>
          <p:cNvCxnSpPr>
            <a:cxnSpLocks/>
            <a:stCxn id="15" idx="3"/>
            <a:endCxn id="16" idx="0"/>
          </p:cNvCxnSpPr>
          <p:nvPr/>
        </p:nvCxnSpPr>
        <p:spPr>
          <a:xfrm>
            <a:off x="3541774" y="2554950"/>
            <a:ext cx="2461607" cy="558338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4" name="Прямая со стрелкой 43">
            <a:extLst>
              <a:ext uri="{FF2B5EF4-FFF2-40B4-BE49-F238E27FC236}">
                <a16:creationId xmlns:a16="http://schemas.microsoft.com/office/drawing/2014/main" id="{DBF854B3-EE59-4E96-BBE4-4F8F967FE866}"/>
              </a:ext>
            </a:extLst>
          </p:cNvPr>
          <p:cNvCxnSpPr>
            <a:cxnSpLocks/>
            <a:stCxn id="15" idx="2"/>
            <a:endCxn id="18" idx="0"/>
          </p:cNvCxnSpPr>
          <p:nvPr/>
        </p:nvCxnSpPr>
        <p:spPr>
          <a:xfrm flipH="1">
            <a:off x="912658" y="2662254"/>
            <a:ext cx="1844764" cy="526944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7" name="Прямая со стрелкой 46">
            <a:extLst>
              <a:ext uri="{FF2B5EF4-FFF2-40B4-BE49-F238E27FC236}">
                <a16:creationId xmlns:a16="http://schemas.microsoft.com/office/drawing/2014/main" id="{5850F616-2224-4E7D-B7C4-B26938AC212F}"/>
              </a:ext>
            </a:extLst>
          </p:cNvPr>
          <p:cNvCxnSpPr>
            <a:cxnSpLocks/>
            <a:stCxn id="15" idx="2"/>
            <a:endCxn id="19" idx="0"/>
          </p:cNvCxnSpPr>
          <p:nvPr/>
        </p:nvCxnSpPr>
        <p:spPr>
          <a:xfrm>
            <a:off x="2757422" y="2662254"/>
            <a:ext cx="1299302" cy="526944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0" name="Прямая со стрелкой 49">
            <a:extLst>
              <a:ext uri="{FF2B5EF4-FFF2-40B4-BE49-F238E27FC236}">
                <a16:creationId xmlns:a16="http://schemas.microsoft.com/office/drawing/2014/main" id="{4754092C-09B4-4FCE-806E-B58E0D7F5ACF}"/>
              </a:ext>
            </a:extLst>
          </p:cNvPr>
          <p:cNvCxnSpPr>
            <a:cxnSpLocks/>
            <a:stCxn id="15" idx="2"/>
            <a:endCxn id="17" idx="0"/>
          </p:cNvCxnSpPr>
          <p:nvPr/>
        </p:nvCxnSpPr>
        <p:spPr>
          <a:xfrm flipH="1">
            <a:off x="2757421" y="2662254"/>
            <a:ext cx="1" cy="1451519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3" name="Прямая со стрелкой 52">
            <a:extLst>
              <a:ext uri="{FF2B5EF4-FFF2-40B4-BE49-F238E27FC236}">
                <a16:creationId xmlns:a16="http://schemas.microsoft.com/office/drawing/2014/main" id="{7A4DA914-A95A-479F-B695-415426558EE0}"/>
              </a:ext>
            </a:extLst>
          </p:cNvPr>
          <p:cNvCxnSpPr>
            <a:cxnSpLocks/>
            <a:stCxn id="19" idx="2"/>
            <a:endCxn id="17" idx="0"/>
          </p:cNvCxnSpPr>
          <p:nvPr/>
        </p:nvCxnSpPr>
        <p:spPr>
          <a:xfrm flipH="1">
            <a:off x="2757421" y="3403806"/>
            <a:ext cx="1299303" cy="709967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6" name="Прямая со стрелкой 55">
            <a:extLst>
              <a:ext uri="{FF2B5EF4-FFF2-40B4-BE49-F238E27FC236}">
                <a16:creationId xmlns:a16="http://schemas.microsoft.com/office/drawing/2014/main" id="{18C575B9-F23E-4838-98B9-F6317364B305}"/>
              </a:ext>
            </a:extLst>
          </p:cNvPr>
          <p:cNvCxnSpPr>
            <a:cxnSpLocks/>
            <a:stCxn id="18" idx="2"/>
            <a:endCxn id="17" idx="0"/>
          </p:cNvCxnSpPr>
          <p:nvPr/>
        </p:nvCxnSpPr>
        <p:spPr>
          <a:xfrm>
            <a:off x="912658" y="3403806"/>
            <a:ext cx="1844763" cy="709967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89218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CB96887-421C-45CD-A406-8774E84078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Интересные технические решения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99AE2EA-24FF-4345-A60A-B0178CC5F9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498EACC9-C560-49AF-85ED-2EBA1BA30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986528" y="188976"/>
            <a:ext cx="768095" cy="283263"/>
          </a:xfrm>
        </p:spPr>
        <p:txBody>
          <a:bodyPr vert="horz" lIns="68580" tIns="34290" rIns="68580" bIns="34290" rtlCol="0" anchor="t">
            <a:normAutofit fontScale="92500"/>
          </a:bodyPr>
          <a:lstStyle/>
          <a:p>
            <a:pPr>
              <a:lnSpc>
                <a:spcPct val="80000"/>
              </a:lnSpc>
            </a:pPr>
            <a:fld id="{6D22F896-40B5-4ADD-8801-0D06FADFA095}" type="slidenum">
              <a:rPr lang="en-US" sz="1650" smtClean="0"/>
              <a:pPr>
                <a:lnSpc>
                  <a:spcPct val="80000"/>
                </a:lnSpc>
              </a:pPr>
              <a:t>9</a:t>
            </a:fld>
            <a:r>
              <a:rPr lang="en-US" sz="1650" dirty="0"/>
              <a:t> </a:t>
            </a:r>
            <a:r>
              <a:rPr lang="ru-RU" sz="1650" dirty="0"/>
              <a:t>из 14</a:t>
            </a:r>
            <a:endParaRPr lang="en-US" sz="1650" dirty="0"/>
          </a:p>
        </p:txBody>
      </p:sp>
    </p:spTree>
    <p:extLst>
      <p:ext uri="{BB962C8B-B14F-4D97-AF65-F5344CB8AC3E}">
        <p14:creationId xmlns:p14="http://schemas.microsoft.com/office/powerpoint/2010/main" val="3426362892"/>
      </p:ext>
    </p:extLst>
  </p:cSld>
  <p:clrMapOvr>
    <a:masterClrMapping/>
  </p:clrMapOvr>
</p:sld>
</file>

<file path=ppt/theme/theme1.xml><?xml version="1.0" encoding="utf-8"?>
<a:theme xmlns:a="http://schemas.openxmlformats.org/drawingml/2006/main" name="Специальное оформление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Галерея">
  <a:themeElements>
    <a:clrScheme name="Галерея">
      <a:dk1>
        <a:sysClr val="windowText" lastClr="000000"/>
      </a:dk1>
      <a:lt1>
        <a:sysClr val="window" lastClr="FFFFFF"/>
      </a:lt1>
      <a:dk2>
        <a:srgbClr val="454545"/>
      </a:dk2>
      <a:lt2>
        <a:srgbClr val="DCDCE0"/>
      </a:lt2>
      <a:accent1>
        <a:srgbClr val="415588"/>
      </a:accent1>
      <a:accent2>
        <a:srgbClr val="4294B6"/>
      </a:accent2>
      <a:accent3>
        <a:srgbClr val="087D7C"/>
      </a:accent3>
      <a:accent4>
        <a:srgbClr val="04B663"/>
      </a:accent4>
      <a:accent5>
        <a:srgbClr val="DF8822"/>
      </a:accent5>
      <a:accent6>
        <a:srgbClr val="BC410A"/>
      </a:accent6>
      <a:hlink>
        <a:srgbClr val="5977C4"/>
      </a:hlink>
      <a:folHlink>
        <a:srgbClr val="01A9BF"/>
      </a:folHlink>
    </a:clrScheme>
    <a:fontScheme name="Галерея">
      <a:majorFont>
        <a:latin typeface="Century Gothic" panose="020B0502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Галерея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  <a:lumMod val="108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E050AC27-895F-4B90-991D-A6818FC89AB6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536</TotalTime>
  <Words>226</Words>
  <Application>Microsoft Office PowerPoint</Application>
  <PresentationFormat>Произвольный</PresentationFormat>
  <Paragraphs>103</Paragraphs>
  <Slides>14</Slides>
  <Notes>3</Notes>
  <HiddenSlides>0</HiddenSlides>
  <MMClips>2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14</vt:i4>
      </vt:variant>
    </vt:vector>
  </HeadingPairs>
  <TitlesOfParts>
    <vt:vector size="21" baseType="lpstr">
      <vt:lpstr>Arial</vt:lpstr>
      <vt:lpstr>Calibri</vt:lpstr>
      <vt:lpstr>Calibri Light</vt:lpstr>
      <vt:lpstr>Century Gothic</vt:lpstr>
      <vt:lpstr>Wingdings</vt:lpstr>
      <vt:lpstr>Специальное оформление</vt:lpstr>
      <vt:lpstr>Галерея</vt:lpstr>
      <vt:lpstr>Проект летней практики. Игра HEXEN</vt:lpstr>
      <vt:lpstr>Основная идея игры</vt:lpstr>
      <vt:lpstr>Обзор аналогов</vt:lpstr>
      <vt:lpstr>Сравнение с конкурентами</vt:lpstr>
      <vt:lpstr>Реиграбельность</vt:lpstr>
      <vt:lpstr>Игровой процесс</vt:lpstr>
      <vt:lpstr>Игровой процесс</vt:lpstr>
      <vt:lpstr>Техническая часть Структура кода</vt:lpstr>
      <vt:lpstr>Интересные технические решения</vt:lpstr>
      <vt:lpstr>Преодолённые проблемы</vt:lpstr>
      <vt:lpstr>Контент-наполнение проекта Музыка</vt:lpstr>
      <vt:lpstr>Текстуры. Арты</vt:lpstr>
      <vt:lpstr>Распределение ролей</vt:lpstr>
      <vt:lpstr>Итоговая статистика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Проект летней практики</dc:title>
  <dc:creator>ADMIN</dc:creator>
  <cp:lastModifiedBy>ADMIN</cp:lastModifiedBy>
  <cp:revision>44</cp:revision>
  <dcterms:created xsi:type="dcterms:W3CDTF">2017-07-14T08:09:08Z</dcterms:created>
  <dcterms:modified xsi:type="dcterms:W3CDTF">2017-07-15T00:49:52Z</dcterms:modified>
</cp:coreProperties>
</file>